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6" r:id="rId1"/>
  </p:sldMasterIdLst>
  <p:notesMasterIdLst>
    <p:notesMasterId r:id="rId102"/>
  </p:notesMasterIdLst>
  <p:sldIdLst>
    <p:sldId id="256" r:id="rId2"/>
    <p:sldId id="257" r:id="rId3"/>
    <p:sldId id="259" r:id="rId4"/>
    <p:sldId id="263" r:id="rId5"/>
    <p:sldId id="264" r:id="rId6"/>
    <p:sldId id="266" r:id="rId7"/>
    <p:sldId id="268" r:id="rId8"/>
    <p:sldId id="270" r:id="rId9"/>
    <p:sldId id="272" r:id="rId10"/>
    <p:sldId id="274" r:id="rId11"/>
    <p:sldId id="277" r:id="rId12"/>
    <p:sldId id="279" r:id="rId13"/>
    <p:sldId id="280" r:id="rId14"/>
    <p:sldId id="282" r:id="rId15"/>
    <p:sldId id="285" r:id="rId16"/>
    <p:sldId id="284" r:id="rId17"/>
    <p:sldId id="288" r:id="rId18"/>
    <p:sldId id="291" r:id="rId19"/>
    <p:sldId id="294" r:id="rId20"/>
    <p:sldId id="295" r:id="rId21"/>
    <p:sldId id="297" r:id="rId22"/>
    <p:sldId id="299" r:id="rId23"/>
    <p:sldId id="301" r:id="rId24"/>
    <p:sldId id="303" r:id="rId25"/>
    <p:sldId id="290" r:id="rId26"/>
    <p:sldId id="306" r:id="rId27"/>
    <p:sldId id="308" r:id="rId28"/>
    <p:sldId id="260" r:id="rId29"/>
    <p:sldId id="261" r:id="rId30"/>
    <p:sldId id="265" r:id="rId31"/>
    <p:sldId id="267" r:id="rId32"/>
    <p:sldId id="269" r:id="rId33"/>
    <p:sldId id="271" r:id="rId34"/>
    <p:sldId id="273" r:id="rId35"/>
    <p:sldId id="276" r:id="rId36"/>
    <p:sldId id="278" r:id="rId37"/>
    <p:sldId id="309" r:id="rId38"/>
    <p:sldId id="310" r:id="rId39"/>
    <p:sldId id="311" r:id="rId40"/>
    <p:sldId id="286" r:id="rId41"/>
    <p:sldId id="312" r:id="rId42"/>
    <p:sldId id="289" r:id="rId43"/>
    <p:sldId id="292" r:id="rId44"/>
    <p:sldId id="293" r:id="rId45"/>
    <p:sldId id="296" r:id="rId46"/>
    <p:sldId id="298" r:id="rId47"/>
    <p:sldId id="300" r:id="rId48"/>
    <p:sldId id="302" r:id="rId49"/>
    <p:sldId id="304" r:id="rId50"/>
    <p:sldId id="305" r:id="rId51"/>
    <p:sldId id="307" r:id="rId52"/>
    <p:sldId id="313" r:id="rId53"/>
    <p:sldId id="315" r:id="rId54"/>
    <p:sldId id="317" r:id="rId55"/>
    <p:sldId id="319" r:id="rId56"/>
    <p:sldId id="321" r:id="rId57"/>
    <p:sldId id="323" r:id="rId58"/>
    <p:sldId id="325" r:id="rId59"/>
    <p:sldId id="327" r:id="rId60"/>
    <p:sldId id="329" r:id="rId61"/>
    <p:sldId id="331" r:id="rId62"/>
    <p:sldId id="333" r:id="rId63"/>
    <p:sldId id="335" r:id="rId64"/>
    <p:sldId id="337" r:id="rId65"/>
    <p:sldId id="338" r:id="rId66"/>
    <p:sldId id="342" r:id="rId67"/>
    <p:sldId id="341" r:id="rId68"/>
    <p:sldId id="340" r:id="rId69"/>
    <p:sldId id="339" r:id="rId70"/>
    <p:sldId id="343" r:id="rId71"/>
    <p:sldId id="344" r:id="rId72"/>
    <p:sldId id="345" r:id="rId73"/>
    <p:sldId id="346" r:id="rId74"/>
    <p:sldId id="347" r:id="rId75"/>
    <p:sldId id="348" r:id="rId76"/>
    <p:sldId id="350" r:id="rId77"/>
    <p:sldId id="351" r:id="rId78"/>
    <p:sldId id="352" r:id="rId79"/>
    <p:sldId id="353" r:id="rId80"/>
    <p:sldId id="354" r:id="rId81"/>
    <p:sldId id="355" r:id="rId82"/>
    <p:sldId id="356" r:id="rId83"/>
    <p:sldId id="357" r:id="rId84"/>
    <p:sldId id="358" r:id="rId85"/>
    <p:sldId id="359" r:id="rId86"/>
    <p:sldId id="360" r:id="rId87"/>
    <p:sldId id="361" r:id="rId88"/>
    <p:sldId id="362" r:id="rId89"/>
    <p:sldId id="363" r:id="rId90"/>
    <p:sldId id="365" r:id="rId91"/>
    <p:sldId id="366" r:id="rId92"/>
    <p:sldId id="368" r:id="rId93"/>
    <p:sldId id="369" r:id="rId94"/>
    <p:sldId id="370" r:id="rId95"/>
    <p:sldId id="371" r:id="rId96"/>
    <p:sldId id="372" r:id="rId97"/>
    <p:sldId id="373" r:id="rId98"/>
    <p:sldId id="374" r:id="rId99"/>
    <p:sldId id="375" r:id="rId100"/>
    <p:sldId id="376" r:id="rId10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82" autoAdjust="0"/>
    <p:restoredTop sz="94660"/>
  </p:normalViewPr>
  <p:slideViewPr>
    <p:cSldViewPr snapToGrid="0">
      <p:cViewPr varScale="1">
        <p:scale>
          <a:sx n="59" d="100"/>
          <a:sy n="59" d="100"/>
        </p:scale>
        <p:origin x="736"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0C3388-D84E-47EC-BC9F-39125FEB6496}" type="datetimeFigureOut">
              <a:rPr lang="nl-BE" smtClean="0"/>
              <a:t>13/03/2026</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01B63F-E862-4DE6-81DC-ED5C70B7F842}" type="slidenum">
              <a:rPr lang="nl-BE" smtClean="0"/>
              <a:t>‹nr.›</a:t>
            </a:fld>
            <a:endParaRPr lang="nl-BE"/>
          </a:p>
        </p:txBody>
      </p:sp>
    </p:spTree>
    <p:extLst>
      <p:ext uri="{BB962C8B-B14F-4D97-AF65-F5344CB8AC3E}">
        <p14:creationId xmlns:p14="http://schemas.microsoft.com/office/powerpoint/2010/main" val="31073960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Promille uitleggen </a:t>
            </a:r>
          </a:p>
        </p:txBody>
      </p:sp>
      <p:sp>
        <p:nvSpPr>
          <p:cNvPr id="4" name="Tijdelijke aanduiding voor dianummer 3"/>
          <p:cNvSpPr>
            <a:spLocks noGrp="1"/>
          </p:cNvSpPr>
          <p:nvPr>
            <p:ph type="sldNum" sz="quarter" idx="5"/>
          </p:nvPr>
        </p:nvSpPr>
        <p:spPr/>
        <p:txBody>
          <a:bodyPr/>
          <a:lstStyle/>
          <a:p>
            <a:fld id="{AC01B63F-E862-4DE6-81DC-ED5C70B7F842}" type="slidenum">
              <a:rPr lang="nl-BE" smtClean="0"/>
              <a:t>16</a:t>
            </a:fld>
            <a:endParaRPr lang="nl-BE"/>
          </a:p>
        </p:txBody>
      </p:sp>
    </p:spTree>
    <p:extLst>
      <p:ext uri="{BB962C8B-B14F-4D97-AF65-F5344CB8AC3E}">
        <p14:creationId xmlns:p14="http://schemas.microsoft.com/office/powerpoint/2010/main" val="34678406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Promille uitleggen </a:t>
            </a:r>
          </a:p>
        </p:txBody>
      </p:sp>
      <p:sp>
        <p:nvSpPr>
          <p:cNvPr id="4" name="Tijdelijke aanduiding voor dianummer 3"/>
          <p:cNvSpPr>
            <a:spLocks noGrp="1"/>
          </p:cNvSpPr>
          <p:nvPr>
            <p:ph type="sldNum" sz="quarter" idx="5"/>
          </p:nvPr>
        </p:nvSpPr>
        <p:spPr/>
        <p:txBody>
          <a:bodyPr/>
          <a:lstStyle/>
          <a:p>
            <a:fld id="{AC01B63F-E862-4DE6-81DC-ED5C70B7F842}" type="slidenum">
              <a:rPr lang="nl-BE" smtClean="0"/>
              <a:t>27</a:t>
            </a:fld>
            <a:endParaRPr lang="nl-BE"/>
          </a:p>
        </p:txBody>
      </p:sp>
    </p:spTree>
    <p:extLst>
      <p:ext uri="{BB962C8B-B14F-4D97-AF65-F5344CB8AC3E}">
        <p14:creationId xmlns:p14="http://schemas.microsoft.com/office/powerpoint/2010/main" val="36263609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Promille uitleggen </a:t>
            </a:r>
          </a:p>
        </p:txBody>
      </p:sp>
      <p:sp>
        <p:nvSpPr>
          <p:cNvPr id="4" name="Tijdelijke aanduiding voor dianummer 3"/>
          <p:cNvSpPr>
            <a:spLocks noGrp="1"/>
          </p:cNvSpPr>
          <p:nvPr>
            <p:ph type="sldNum" sz="quarter" idx="5"/>
          </p:nvPr>
        </p:nvSpPr>
        <p:spPr/>
        <p:txBody>
          <a:bodyPr/>
          <a:lstStyle/>
          <a:p>
            <a:fld id="{AC01B63F-E862-4DE6-81DC-ED5C70B7F842}" type="slidenum">
              <a:rPr lang="nl-BE" smtClean="0"/>
              <a:t>41</a:t>
            </a:fld>
            <a:endParaRPr lang="nl-BE"/>
          </a:p>
        </p:txBody>
      </p:sp>
    </p:spTree>
    <p:extLst>
      <p:ext uri="{BB962C8B-B14F-4D97-AF65-F5344CB8AC3E}">
        <p14:creationId xmlns:p14="http://schemas.microsoft.com/office/powerpoint/2010/main" val="6767790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Promille uitleggen </a:t>
            </a:r>
          </a:p>
        </p:txBody>
      </p:sp>
      <p:sp>
        <p:nvSpPr>
          <p:cNvPr id="4" name="Tijdelijke aanduiding voor dianummer 3"/>
          <p:cNvSpPr>
            <a:spLocks noGrp="1"/>
          </p:cNvSpPr>
          <p:nvPr>
            <p:ph type="sldNum" sz="quarter" idx="5"/>
          </p:nvPr>
        </p:nvSpPr>
        <p:spPr/>
        <p:txBody>
          <a:bodyPr/>
          <a:lstStyle/>
          <a:p>
            <a:fld id="{AC01B63F-E862-4DE6-81DC-ED5C70B7F842}" type="slidenum">
              <a:rPr lang="nl-BE" smtClean="0"/>
              <a:t>43</a:t>
            </a:fld>
            <a:endParaRPr lang="nl-BE"/>
          </a:p>
        </p:txBody>
      </p:sp>
    </p:spTree>
    <p:extLst>
      <p:ext uri="{BB962C8B-B14F-4D97-AF65-F5344CB8AC3E}">
        <p14:creationId xmlns:p14="http://schemas.microsoft.com/office/powerpoint/2010/main" val="27586193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Promille uitleggen </a:t>
            </a:r>
          </a:p>
        </p:txBody>
      </p:sp>
      <p:sp>
        <p:nvSpPr>
          <p:cNvPr id="4" name="Tijdelijke aanduiding voor dianummer 3"/>
          <p:cNvSpPr>
            <a:spLocks noGrp="1"/>
          </p:cNvSpPr>
          <p:nvPr>
            <p:ph type="sldNum" sz="quarter" idx="5"/>
          </p:nvPr>
        </p:nvSpPr>
        <p:spPr/>
        <p:txBody>
          <a:bodyPr/>
          <a:lstStyle/>
          <a:p>
            <a:fld id="{AC01B63F-E862-4DE6-81DC-ED5C70B7F842}" type="slidenum">
              <a:rPr lang="nl-BE" smtClean="0"/>
              <a:t>44</a:t>
            </a:fld>
            <a:endParaRPr lang="nl-BE"/>
          </a:p>
        </p:txBody>
      </p:sp>
    </p:spTree>
    <p:extLst>
      <p:ext uri="{BB962C8B-B14F-4D97-AF65-F5344CB8AC3E}">
        <p14:creationId xmlns:p14="http://schemas.microsoft.com/office/powerpoint/2010/main" val="223675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Promille uitleggen </a:t>
            </a:r>
          </a:p>
        </p:txBody>
      </p:sp>
      <p:sp>
        <p:nvSpPr>
          <p:cNvPr id="4" name="Tijdelijke aanduiding voor dianummer 3"/>
          <p:cNvSpPr>
            <a:spLocks noGrp="1"/>
          </p:cNvSpPr>
          <p:nvPr>
            <p:ph type="sldNum" sz="quarter" idx="5"/>
          </p:nvPr>
        </p:nvSpPr>
        <p:spPr/>
        <p:txBody>
          <a:bodyPr/>
          <a:lstStyle/>
          <a:p>
            <a:fld id="{AC01B63F-E862-4DE6-81DC-ED5C70B7F842}" type="slidenum">
              <a:rPr lang="nl-BE" smtClean="0"/>
              <a:t>45</a:t>
            </a:fld>
            <a:endParaRPr lang="nl-BE"/>
          </a:p>
        </p:txBody>
      </p:sp>
    </p:spTree>
    <p:extLst>
      <p:ext uri="{BB962C8B-B14F-4D97-AF65-F5344CB8AC3E}">
        <p14:creationId xmlns:p14="http://schemas.microsoft.com/office/powerpoint/2010/main" val="41987205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Promille uitleggen </a:t>
            </a:r>
          </a:p>
        </p:txBody>
      </p:sp>
      <p:sp>
        <p:nvSpPr>
          <p:cNvPr id="4" name="Tijdelijke aanduiding voor dianummer 3"/>
          <p:cNvSpPr>
            <a:spLocks noGrp="1"/>
          </p:cNvSpPr>
          <p:nvPr>
            <p:ph type="sldNum" sz="quarter" idx="5"/>
          </p:nvPr>
        </p:nvSpPr>
        <p:spPr/>
        <p:txBody>
          <a:bodyPr/>
          <a:lstStyle/>
          <a:p>
            <a:fld id="{AC01B63F-E862-4DE6-81DC-ED5C70B7F842}" type="slidenum">
              <a:rPr lang="nl-BE" smtClean="0"/>
              <a:t>46</a:t>
            </a:fld>
            <a:endParaRPr lang="nl-BE"/>
          </a:p>
        </p:txBody>
      </p:sp>
    </p:spTree>
    <p:extLst>
      <p:ext uri="{BB962C8B-B14F-4D97-AF65-F5344CB8AC3E}">
        <p14:creationId xmlns:p14="http://schemas.microsoft.com/office/powerpoint/2010/main" val="12796151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Promille uitleggen </a:t>
            </a:r>
          </a:p>
        </p:txBody>
      </p:sp>
      <p:sp>
        <p:nvSpPr>
          <p:cNvPr id="4" name="Tijdelijke aanduiding voor dianummer 3"/>
          <p:cNvSpPr>
            <a:spLocks noGrp="1"/>
          </p:cNvSpPr>
          <p:nvPr>
            <p:ph type="sldNum" sz="quarter" idx="5"/>
          </p:nvPr>
        </p:nvSpPr>
        <p:spPr/>
        <p:txBody>
          <a:bodyPr/>
          <a:lstStyle/>
          <a:p>
            <a:fld id="{AC01B63F-E862-4DE6-81DC-ED5C70B7F842}" type="slidenum">
              <a:rPr lang="nl-BE" smtClean="0"/>
              <a:t>47</a:t>
            </a:fld>
            <a:endParaRPr lang="nl-BE"/>
          </a:p>
        </p:txBody>
      </p:sp>
    </p:spTree>
    <p:extLst>
      <p:ext uri="{BB962C8B-B14F-4D97-AF65-F5344CB8AC3E}">
        <p14:creationId xmlns:p14="http://schemas.microsoft.com/office/powerpoint/2010/main" val="6846023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Promille uitleggen </a:t>
            </a:r>
          </a:p>
        </p:txBody>
      </p:sp>
      <p:sp>
        <p:nvSpPr>
          <p:cNvPr id="4" name="Tijdelijke aanduiding voor dianummer 3"/>
          <p:cNvSpPr>
            <a:spLocks noGrp="1"/>
          </p:cNvSpPr>
          <p:nvPr>
            <p:ph type="sldNum" sz="quarter" idx="5"/>
          </p:nvPr>
        </p:nvSpPr>
        <p:spPr/>
        <p:txBody>
          <a:bodyPr/>
          <a:lstStyle/>
          <a:p>
            <a:fld id="{AC01B63F-E862-4DE6-81DC-ED5C70B7F842}" type="slidenum">
              <a:rPr lang="nl-BE" smtClean="0"/>
              <a:t>48</a:t>
            </a:fld>
            <a:endParaRPr lang="nl-BE"/>
          </a:p>
        </p:txBody>
      </p:sp>
    </p:spTree>
    <p:extLst>
      <p:ext uri="{BB962C8B-B14F-4D97-AF65-F5344CB8AC3E}">
        <p14:creationId xmlns:p14="http://schemas.microsoft.com/office/powerpoint/2010/main" val="9810257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Promille uitleggen </a:t>
            </a:r>
          </a:p>
        </p:txBody>
      </p:sp>
      <p:sp>
        <p:nvSpPr>
          <p:cNvPr id="4" name="Tijdelijke aanduiding voor dianummer 3"/>
          <p:cNvSpPr>
            <a:spLocks noGrp="1"/>
          </p:cNvSpPr>
          <p:nvPr>
            <p:ph type="sldNum" sz="quarter" idx="5"/>
          </p:nvPr>
        </p:nvSpPr>
        <p:spPr/>
        <p:txBody>
          <a:bodyPr/>
          <a:lstStyle/>
          <a:p>
            <a:fld id="{AC01B63F-E862-4DE6-81DC-ED5C70B7F842}" type="slidenum">
              <a:rPr lang="nl-BE" smtClean="0"/>
              <a:t>49</a:t>
            </a:fld>
            <a:endParaRPr lang="nl-BE"/>
          </a:p>
        </p:txBody>
      </p:sp>
    </p:spTree>
    <p:extLst>
      <p:ext uri="{BB962C8B-B14F-4D97-AF65-F5344CB8AC3E}">
        <p14:creationId xmlns:p14="http://schemas.microsoft.com/office/powerpoint/2010/main" val="42891725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Promille uitleggen </a:t>
            </a:r>
          </a:p>
        </p:txBody>
      </p:sp>
      <p:sp>
        <p:nvSpPr>
          <p:cNvPr id="4" name="Tijdelijke aanduiding voor dianummer 3"/>
          <p:cNvSpPr>
            <a:spLocks noGrp="1"/>
          </p:cNvSpPr>
          <p:nvPr>
            <p:ph type="sldNum" sz="quarter" idx="5"/>
          </p:nvPr>
        </p:nvSpPr>
        <p:spPr/>
        <p:txBody>
          <a:bodyPr/>
          <a:lstStyle/>
          <a:p>
            <a:fld id="{AC01B63F-E862-4DE6-81DC-ED5C70B7F842}" type="slidenum">
              <a:rPr lang="nl-BE" smtClean="0"/>
              <a:t>51</a:t>
            </a:fld>
            <a:endParaRPr lang="nl-BE"/>
          </a:p>
        </p:txBody>
      </p:sp>
    </p:spTree>
    <p:extLst>
      <p:ext uri="{BB962C8B-B14F-4D97-AF65-F5344CB8AC3E}">
        <p14:creationId xmlns:p14="http://schemas.microsoft.com/office/powerpoint/2010/main" val="3297973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Promille uitleggen </a:t>
            </a:r>
          </a:p>
        </p:txBody>
      </p:sp>
      <p:sp>
        <p:nvSpPr>
          <p:cNvPr id="4" name="Tijdelijke aanduiding voor dianummer 3"/>
          <p:cNvSpPr>
            <a:spLocks noGrp="1"/>
          </p:cNvSpPr>
          <p:nvPr>
            <p:ph type="sldNum" sz="quarter" idx="5"/>
          </p:nvPr>
        </p:nvSpPr>
        <p:spPr/>
        <p:txBody>
          <a:bodyPr/>
          <a:lstStyle/>
          <a:p>
            <a:fld id="{AC01B63F-E862-4DE6-81DC-ED5C70B7F842}" type="slidenum">
              <a:rPr lang="nl-BE" smtClean="0"/>
              <a:t>18</a:t>
            </a:fld>
            <a:endParaRPr lang="nl-BE"/>
          </a:p>
        </p:txBody>
      </p:sp>
    </p:spTree>
    <p:extLst>
      <p:ext uri="{BB962C8B-B14F-4D97-AF65-F5344CB8AC3E}">
        <p14:creationId xmlns:p14="http://schemas.microsoft.com/office/powerpoint/2010/main" val="25376107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Promille uitleggen </a:t>
            </a:r>
          </a:p>
        </p:txBody>
      </p:sp>
      <p:sp>
        <p:nvSpPr>
          <p:cNvPr id="4" name="Tijdelijke aanduiding voor dianummer 3"/>
          <p:cNvSpPr>
            <a:spLocks noGrp="1"/>
          </p:cNvSpPr>
          <p:nvPr>
            <p:ph type="sldNum" sz="quarter" idx="5"/>
          </p:nvPr>
        </p:nvSpPr>
        <p:spPr/>
        <p:txBody>
          <a:bodyPr/>
          <a:lstStyle/>
          <a:p>
            <a:fld id="{AC01B63F-E862-4DE6-81DC-ED5C70B7F842}" type="slidenum">
              <a:rPr lang="nl-BE" smtClean="0"/>
              <a:t>52</a:t>
            </a:fld>
            <a:endParaRPr lang="nl-BE"/>
          </a:p>
        </p:txBody>
      </p:sp>
    </p:spTree>
    <p:extLst>
      <p:ext uri="{BB962C8B-B14F-4D97-AF65-F5344CB8AC3E}">
        <p14:creationId xmlns:p14="http://schemas.microsoft.com/office/powerpoint/2010/main" val="21486189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Promille uitleggen </a:t>
            </a:r>
          </a:p>
        </p:txBody>
      </p:sp>
      <p:sp>
        <p:nvSpPr>
          <p:cNvPr id="4" name="Tijdelijke aanduiding voor dianummer 3"/>
          <p:cNvSpPr>
            <a:spLocks noGrp="1"/>
          </p:cNvSpPr>
          <p:nvPr>
            <p:ph type="sldNum" sz="quarter" idx="5"/>
          </p:nvPr>
        </p:nvSpPr>
        <p:spPr/>
        <p:txBody>
          <a:bodyPr/>
          <a:lstStyle/>
          <a:p>
            <a:fld id="{AC01B63F-E862-4DE6-81DC-ED5C70B7F842}" type="slidenum">
              <a:rPr lang="nl-BE" smtClean="0"/>
              <a:t>81</a:t>
            </a:fld>
            <a:endParaRPr lang="nl-BE"/>
          </a:p>
        </p:txBody>
      </p:sp>
    </p:spTree>
    <p:extLst>
      <p:ext uri="{BB962C8B-B14F-4D97-AF65-F5344CB8AC3E}">
        <p14:creationId xmlns:p14="http://schemas.microsoft.com/office/powerpoint/2010/main" val="17873059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Promille uitleggen </a:t>
            </a:r>
          </a:p>
        </p:txBody>
      </p:sp>
      <p:sp>
        <p:nvSpPr>
          <p:cNvPr id="4" name="Tijdelijke aanduiding voor dianummer 3"/>
          <p:cNvSpPr>
            <a:spLocks noGrp="1"/>
          </p:cNvSpPr>
          <p:nvPr>
            <p:ph type="sldNum" sz="quarter" idx="5"/>
          </p:nvPr>
        </p:nvSpPr>
        <p:spPr/>
        <p:txBody>
          <a:bodyPr/>
          <a:lstStyle/>
          <a:p>
            <a:fld id="{AC01B63F-E862-4DE6-81DC-ED5C70B7F842}" type="slidenum">
              <a:rPr lang="nl-BE" smtClean="0"/>
              <a:t>83</a:t>
            </a:fld>
            <a:endParaRPr lang="nl-BE"/>
          </a:p>
        </p:txBody>
      </p:sp>
    </p:spTree>
    <p:extLst>
      <p:ext uri="{BB962C8B-B14F-4D97-AF65-F5344CB8AC3E}">
        <p14:creationId xmlns:p14="http://schemas.microsoft.com/office/powerpoint/2010/main" val="15401808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Promille uitleggen </a:t>
            </a:r>
          </a:p>
        </p:txBody>
      </p:sp>
      <p:sp>
        <p:nvSpPr>
          <p:cNvPr id="4" name="Tijdelijke aanduiding voor dianummer 3"/>
          <p:cNvSpPr>
            <a:spLocks noGrp="1"/>
          </p:cNvSpPr>
          <p:nvPr>
            <p:ph type="sldNum" sz="quarter" idx="5"/>
          </p:nvPr>
        </p:nvSpPr>
        <p:spPr/>
        <p:txBody>
          <a:bodyPr/>
          <a:lstStyle/>
          <a:p>
            <a:fld id="{AC01B63F-E862-4DE6-81DC-ED5C70B7F842}" type="slidenum">
              <a:rPr lang="nl-BE" smtClean="0"/>
              <a:t>84</a:t>
            </a:fld>
            <a:endParaRPr lang="nl-BE"/>
          </a:p>
        </p:txBody>
      </p:sp>
    </p:spTree>
    <p:extLst>
      <p:ext uri="{BB962C8B-B14F-4D97-AF65-F5344CB8AC3E}">
        <p14:creationId xmlns:p14="http://schemas.microsoft.com/office/powerpoint/2010/main" val="17463248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Promille uitleggen </a:t>
            </a:r>
          </a:p>
        </p:txBody>
      </p:sp>
      <p:sp>
        <p:nvSpPr>
          <p:cNvPr id="4" name="Tijdelijke aanduiding voor dianummer 3"/>
          <p:cNvSpPr>
            <a:spLocks noGrp="1"/>
          </p:cNvSpPr>
          <p:nvPr>
            <p:ph type="sldNum" sz="quarter" idx="5"/>
          </p:nvPr>
        </p:nvSpPr>
        <p:spPr/>
        <p:txBody>
          <a:bodyPr/>
          <a:lstStyle/>
          <a:p>
            <a:fld id="{AC01B63F-E862-4DE6-81DC-ED5C70B7F842}" type="slidenum">
              <a:rPr lang="nl-BE" smtClean="0"/>
              <a:t>85</a:t>
            </a:fld>
            <a:endParaRPr lang="nl-BE"/>
          </a:p>
        </p:txBody>
      </p:sp>
    </p:spTree>
    <p:extLst>
      <p:ext uri="{BB962C8B-B14F-4D97-AF65-F5344CB8AC3E}">
        <p14:creationId xmlns:p14="http://schemas.microsoft.com/office/powerpoint/2010/main" val="11968974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Promille uitleggen </a:t>
            </a:r>
          </a:p>
        </p:txBody>
      </p:sp>
      <p:sp>
        <p:nvSpPr>
          <p:cNvPr id="4" name="Tijdelijke aanduiding voor dianummer 3"/>
          <p:cNvSpPr>
            <a:spLocks noGrp="1"/>
          </p:cNvSpPr>
          <p:nvPr>
            <p:ph type="sldNum" sz="quarter" idx="5"/>
          </p:nvPr>
        </p:nvSpPr>
        <p:spPr/>
        <p:txBody>
          <a:bodyPr/>
          <a:lstStyle/>
          <a:p>
            <a:fld id="{AC01B63F-E862-4DE6-81DC-ED5C70B7F842}" type="slidenum">
              <a:rPr lang="nl-BE" smtClean="0"/>
              <a:t>86</a:t>
            </a:fld>
            <a:endParaRPr lang="nl-BE"/>
          </a:p>
        </p:txBody>
      </p:sp>
    </p:spTree>
    <p:extLst>
      <p:ext uri="{BB962C8B-B14F-4D97-AF65-F5344CB8AC3E}">
        <p14:creationId xmlns:p14="http://schemas.microsoft.com/office/powerpoint/2010/main" val="36860226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Promille uitleggen </a:t>
            </a:r>
          </a:p>
        </p:txBody>
      </p:sp>
      <p:sp>
        <p:nvSpPr>
          <p:cNvPr id="4" name="Tijdelijke aanduiding voor dianummer 3"/>
          <p:cNvSpPr>
            <a:spLocks noGrp="1"/>
          </p:cNvSpPr>
          <p:nvPr>
            <p:ph type="sldNum" sz="quarter" idx="5"/>
          </p:nvPr>
        </p:nvSpPr>
        <p:spPr/>
        <p:txBody>
          <a:bodyPr/>
          <a:lstStyle/>
          <a:p>
            <a:fld id="{AC01B63F-E862-4DE6-81DC-ED5C70B7F842}" type="slidenum">
              <a:rPr lang="nl-BE" smtClean="0"/>
              <a:t>87</a:t>
            </a:fld>
            <a:endParaRPr lang="nl-BE"/>
          </a:p>
        </p:txBody>
      </p:sp>
    </p:spTree>
    <p:extLst>
      <p:ext uri="{BB962C8B-B14F-4D97-AF65-F5344CB8AC3E}">
        <p14:creationId xmlns:p14="http://schemas.microsoft.com/office/powerpoint/2010/main" val="9901849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Promille uitleggen </a:t>
            </a:r>
          </a:p>
        </p:txBody>
      </p:sp>
      <p:sp>
        <p:nvSpPr>
          <p:cNvPr id="4" name="Tijdelijke aanduiding voor dianummer 3"/>
          <p:cNvSpPr>
            <a:spLocks noGrp="1"/>
          </p:cNvSpPr>
          <p:nvPr>
            <p:ph type="sldNum" sz="quarter" idx="5"/>
          </p:nvPr>
        </p:nvSpPr>
        <p:spPr/>
        <p:txBody>
          <a:bodyPr/>
          <a:lstStyle/>
          <a:p>
            <a:fld id="{AC01B63F-E862-4DE6-81DC-ED5C70B7F842}" type="slidenum">
              <a:rPr lang="nl-BE" smtClean="0"/>
              <a:t>88</a:t>
            </a:fld>
            <a:endParaRPr lang="nl-BE"/>
          </a:p>
        </p:txBody>
      </p:sp>
    </p:spTree>
    <p:extLst>
      <p:ext uri="{BB962C8B-B14F-4D97-AF65-F5344CB8AC3E}">
        <p14:creationId xmlns:p14="http://schemas.microsoft.com/office/powerpoint/2010/main" val="10632890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Promille uitleggen </a:t>
            </a:r>
          </a:p>
        </p:txBody>
      </p:sp>
      <p:sp>
        <p:nvSpPr>
          <p:cNvPr id="4" name="Tijdelijke aanduiding voor dianummer 3"/>
          <p:cNvSpPr>
            <a:spLocks noGrp="1"/>
          </p:cNvSpPr>
          <p:nvPr>
            <p:ph type="sldNum" sz="quarter" idx="5"/>
          </p:nvPr>
        </p:nvSpPr>
        <p:spPr/>
        <p:txBody>
          <a:bodyPr/>
          <a:lstStyle/>
          <a:p>
            <a:fld id="{AC01B63F-E862-4DE6-81DC-ED5C70B7F842}" type="slidenum">
              <a:rPr lang="nl-BE" smtClean="0"/>
              <a:t>89</a:t>
            </a:fld>
            <a:endParaRPr lang="nl-BE"/>
          </a:p>
        </p:txBody>
      </p:sp>
    </p:spTree>
    <p:extLst>
      <p:ext uri="{BB962C8B-B14F-4D97-AF65-F5344CB8AC3E}">
        <p14:creationId xmlns:p14="http://schemas.microsoft.com/office/powerpoint/2010/main" val="14166770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Promille uitleggen </a:t>
            </a:r>
          </a:p>
        </p:txBody>
      </p:sp>
      <p:sp>
        <p:nvSpPr>
          <p:cNvPr id="4" name="Tijdelijke aanduiding voor dianummer 3"/>
          <p:cNvSpPr>
            <a:spLocks noGrp="1"/>
          </p:cNvSpPr>
          <p:nvPr>
            <p:ph type="sldNum" sz="quarter" idx="5"/>
          </p:nvPr>
        </p:nvSpPr>
        <p:spPr/>
        <p:txBody>
          <a:bodyPr/>
          <a:lstStyle/>
          <a:p>
            <a:fld id="{AC01B63F-E862-4DE6-81DC-ED5C70B7F842}" type="slidenum">
              <a:rPr lang="nl-BE" smtClean="0"/>
              <a:t>90</a:t>
            </a:fld>
            <a:endParaRPr lang="nl-BE"/>
          </a:p>
        </p:txBody>
      </p:sp>
    </p:spTree>
    <p:extLst>
      <p:ext uri="{BB962C8B-B14F-4D97-AF65-F5344CB8AC3E}">
        <p14:creationId xmlns:p14="http://schemas.microsoft.com/office/powerpoint/2010/main" val="2055486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Promille uitleggen </a:t>
            </a:r>
          </a:p>
        </p:txBody>
      </p:sp>
      <p:sp>
        <p:nvSpPr>
          <p:cNvPr id="4" name="Tijdelijke aanduiding voor dianummer 3"/>
          <p:cNvSpPr>
            <a:spLocks noGrp="1"/>
          </p:cNvSpPr>
          <p:nvPr>
            <p:ph type="sldNum" sz="quarter" idx="5"/>
          </p:nvPr>
        </p:nvSpPr>
        <p:spPr/>
        <p:txBody>
          <a:bodyPr/>
          <a:lstStyle/>
          <a:p>
            <a:fld id="{AC01B63F-E862-4DE6-81DC-ED5C70B7F842}" type="slidenum">
              <a:rPr lang="nl-BE" smtClean="0"/>
              <a:t>19</a:t>
            </a:fld>
            <a:endParaRPr lang="nl-BE"/>
          </a:p>
        </p:txBody>
      </p:sp>
    </p:spTree>
    <p:extLst>
      <p:ext uri="{BB962C8B-B14F-4D97-AF65-F5344CB8AC3E}">
        <p14:creationId xmlns:p14="http://schemas.microsoft.com/office/powerpoint/2010/main" val="26004350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Promille uitleggen </a:t>
            </a:r>
          </a:p>
        </p:txBody>
      </p:sp>
      <p:sp>
        <p:nvSpPr>
          <p:cNvPr id="4" name="Tijdelijke aanduiding voor dianummer 3"/>
          <p:cNvSpPr>
            <a:spLocks noGrp="1"/>
          </p:cNvSpPr>
          <p:nvPr>
            <p:ph type="sldNum" sz="quarter" idx="5"/>
          </p:nvPr>
        </p:nvSpPr>
        <p:spPr/>
        <p:txBody>
          <a:bodyPr/>
          <a:lstStyle/>
          <a:p>
            <a:fld id="{AC01B63F-E862-4DE6-81DC-ED5C70B7F842}" type="slidenum">
              <a:rPr lang="nl-BE" smtClean="0"/>
              <a:t>91</a:t>
            </a:fld>
            <a:endParaRPr lang="nl-BE"/>
          </a:p>
        </p:txBody>
      </p:sp>
    </p:spTree>
    <p:extLst>
      <p:ext uri="{BB962C8B-B14F-4D97-AF65-F5344CB8AC3E}">
        <p14:creationId xmlns:p14="http://schemas.microsoft.com/office/powerpoint/2010/main" val="282413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Promille uitleggen </a:t>
            </a:r>
          </a:p>
        </p:txBody>
      </p:sp>
      <p:sp>
        <p:nvSpPr>
          <p:cNvPr id="4" name="Tijdelijke aanduiding voor dianummer 3"/>
          <p:cNvSpPr>
            <a:spLocks noGrp="1"/>
          </p:cNvSpPr>
          <p:nvPr>
            <p:ph type="sldNum" sz="quarter" idx="5"/>
          </p:nvPr>
        </p:nvSpPr>
        <p:spPr/>
        <p:txBody>
          <a:bodyPr/>
          <a:lstStyle/>
          <a:p>
            <a:fld id="{AC01B63F-E862-4DE6-81DC-ED5C70B7F842}" type="slidenum">
              <a:rPr lang="nl-BE" smtClean="0"/>
              <a:t>20</a:t>
            </a:fld>
            <a:endParaRPr lang="nl-BE"/>
          </a:p>
        </p:txBody>
      </p:sp>
    </p:spTree>
    <p:extLst>
      <p:ext uri="{BB962C8B-B14F-4D97-AF65-F5344CB8AC3E}">
        <p14:creationId xmlns:p14="http://schemas.microsoft.com/office/powerpoint/2010/main" val="1278650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Promille uitleggen </a:t>
            </a:r>
          </a:p>
        </p:txBody>
      </p:sp>
      <p:sp>
        <p:nvSpPr>
          <p:cNvPr id="4" name="Tijdelijke aanduiding voor dianummer 3"/>
          <p:cNvSpPr>
            <a:spLocks noGrp="1"/>
          </p:cNvSpPr>
          <p:nvPr>
            <p:ph type="sldNum" sz="quarter" idx="5"/>
          </p:nvPr>
        </p:nvSpPr>
        <p:spPr/>
        <p:txBody>
          <a:bodyPr/>
          <a:lstStyle/>
          <a:p>
            <a:fld id="{AC01B63F-E862-4DE6-81DC-ED5C70B7F842}" type="slidenum">
              <a:rPr lang="nl-BE" smtClean="0"/>
              <a:t>21</a:t>
            </a:fld>
            <a:endParaRPr lang="nl-BE"/>
          </a:p>
        </p:txBody>
      </p:sp>
    </p:spTree>
    <p:extLst>
      <p:ext uri="{BB962C8B-B14F-4D97-AF65-F5344CB8AC3E}">
        <p14:creationId xmlns:p14="http://schemas.microsoft.com/office/powerpoint/2010/main" val="34267897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Promille uitleggen </a:t>
            </a:r>
          </a:p>
        </p:txBody>
      </p:sp>
      <p:sp>
        <p:nvSpPr>
          <p:cNvPr id="4" name="Tijdelijke aanduiding voor dianummer 3"/>
          <p:cNvSpPr>
            <a:spLocks noGrp="1"/>
          </p:cNvSpPr>
          <p:nvPr>
            <p:ph type="sldNum" sz="quarter" idx="5"/>
          </p:nvPr>
        </p:nvSpPr>
        <p:spPr/>
        <p:txBody>
          <a:bodyPr/>
          <a:lstStyle/>
          <a:p>
            <a:fld id="{AC01B63F-E862-4DE6-81DC-ED5C70B7F842}" type="slidenum">
              <a:rPr lang="nl-BE" smtClean="0"/>
              <a:t>22</a:t>
            </a:fld>
            <a:endParaRPr lang="nl-BE"/>
          </a:p>
        </p:txBody>
      </p:sp>
    </p:spTree>
    <p:extLst>
      <p:ext uri="{BB962C8B-B14F-4D97-AF65-F5344CB8AC3E}">
        <p14:creationId xmlns:p14="http://schemas.microsoft.com/office/powerpoint/2010/main" val="8958868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Promille uitleggen </a:t>
            </a:r>
          </a:p>
        </p:txBody>
      </p:sp>
      <p:sp>
        <p:nvSpPr>
          <p:cNvPr id="4" name="Tijdelijke aanduiding voor dianummer 3"/>
          <p:cNvSpPr>
            <a:spLocks noGrp="1"/>
          </p:cNvSpPr>
          <p:nvPr>
            <p:ph type="sldNum" sz="quarter" idx="5"/>
          </p:nvPr>
        </p:nvSpPr>
        <p:spPr/>
        <p:txBody>
          <a:bodyPr/>
          <a:lstStyle/>
          <a:p>
            <a:fld id="{AC01B63F-E862-4DE6-81DC-ED5C70B7F842}" type="slidenum">
              <a:rPr lang="nl-BE" smtClean="0"/>
              <a:t>23</a:t>
            </a:fld>
            <a:endParaRPr lang="nl-BE"/>
          </a:p>
        </p:txBody>
      </p:sp>
    </p:spTree>
    <p:extLst>
      <p:ext uri="{BB962C8B-B14F-4D97-AF65-F5344CB8AC3E}">
        <p14:creationId xmlns:p14="http://schemas.microsoft.com/office/powerpoint/2010/main" val="20016150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Promille uitleggen </a:t>
            </a:r>
          </a:p>
        </p:txBody>
      </p:sp>
      <p:sp>
        <p:nvSpPr>
          <p:cNvPr id="4" name="Tijdelijke aanduiding voor dianummer 3"/>
          <p:cNvSpPr>
            <a:spLocks noGrp="1"/>
          </p:cNvSpPr>
          <p:nvPr>
            <p:ph type="sldNum" sz="quarter" idx="5"/>
          </p:nvPr>
        </p:nvSpPr>
        <p:spPr/>
        <p:txBody>
          <a:bodyPr/>
          <a:lstStyle/>
          <a:p>
            <a:fld id="{AC01B63F-E862-4DE6-81DC-ED5C70B7F842}" type="slidenum">
              <a:rPr lang="nl-BE" smtClean="0"/>
              <a:t>24</a:t>
            </a:fld>
            <a:endParaRPr lang="nl-BE"/>
          </a:p>
        </p:txBody>
      </p:sp>
    </p:spTree>
    <p:extLst>
      <p:ext uri="{BB962C8B-B14F-4D97-AF65-F5344CB8AC3E}">
        <p14:creationId xmlns:p14="http://schemas.microsoft.com/office/powerpoint/2010/main" val="24943331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Promille uitleggen </a:t>
            </a:r>
          </a:p>
        </p:txBody>
      </p:sp>
      <p:sp>
        <p:nvSpPr>
          <p:cNvPr id="4" name="Tijdelijke aanduiding voor dianummer 3"/>
          <p:cNvSpPr>
            <a:spLocks noGrp="1"/>
          </p:cNvSpPr>
          <p:nvPr>
            <p:ph type="sldNum" sz="quarter" idx="5"/>
          </p:nvPr>
        </p:nvSpPr>
        <p:spPr/>
        <p:txBody>
          <a:bodyPr/>
          <a:lstStyle/>
          <a:p>
            <a:fld id="{AC01B63F-E862-4DE6-81DC-ED5C70B7F842}" type="slidenum">
              <a:rPr lang="nl-BE" smtClean="0"/>
              <a:t>26</a:t>
            </a:fld>
            <a:endParaRPr lang="nl-BE"/>
          </a:p>
        </p:txBody>
      </p:sp>
    </p:spTree>
    <p:extLst>
      <p:ext uri="{BB962C8B-B14F-4D97-AF65-F5344CB8AC3E}">
        <p14:creationId xmlns:p14="http://schemas.microsoft.com/office/powerpoint/2010/main" val="34211861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nl-NL"/>
              <a:t>Klik om stijl te bewerken</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2B10E80E-BFE0-43BC-87A7-A91D8EC4B0E6}" type="datetimeFigureOut">
              <a:rPr lang="nl-BE" smtClean="0"/>
              <a:t>13/03/2026</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D33114DF-DFBD-4933-9570-08A6861AEA67}" type="slidenum">
              <a:rPr lang="nl-BE" smtClean="0"/>
              <a:t>‹nr.›</a:t>
            </a:fld>
            <a:endParaRPr lang="nl-BE"/>
          </a:p>
        </p:txBody>
      </p:sp>
      <p:sp>
        <p:nvSpPr>
          <p:cNvPr id="7" name="Tekstvak 6">
            <a:extLst>
              <a:ext uri="{FF2B5EF4-FFF2-40B4-BE49-F238E27FC236}">
                <a16:creationId xmlns:a16="http://schemas.microsoft.com/office/drawing/2014/main" id="{4744D275-692C-38AC-96BE-50ECBF67B2A5}"/>
              </a:ext>
            </a:extLst>
          </p:cNvPr>
          <p:cNvSpPr txBox="1"/>
          <p:nvPr userDrawn="1"/>
        </p:nvSpPr>
        <p:spPr>
          <a:xfrm rot="1636485">
            <a:off x="738488" y="2547079"/>
            <a:ext cx="10704443" cy="1446550"/>
          </a:xfrm>
          <a:prstGeom prst="rect">
            <a:avLst/>
          </a:prstGeom>
          <a:noFill/>
        </p:spPr>
        <p:txBody>
          <a:bodyPr wrap="square" rtlCol="0">
            <a:spAutoFit/>
          </a:bodyPr>
          <a:lstStyle/>
          <a:p>
            <a:r>
              <a:rPr lang="nl-BE" sz="8800" dirty="0">
                <a:solidFill>
                  <a:schemeClr val="bg1">
                    <a:lumMod val="50000"/>
                    <a:lumOff val="50000"/>
                  </a:schemeClr>
                </a:solidFill>
                <a:latin typeface="Verdana" panose="020B0604030504040204" pitchFamily="34" charset="0"/>
                <a:ea typeface="Verdana" panose="020B0604030504040204" pitchFamily="34" charset="0"/>
              </a:rPr>
              <a:t>MariekeHendrickx</a:t>
            </a:r>
          </a:p>
        </p:txBody>
      </p:sp>
    </p:spTree>
    <p:extLst>
      <p:ext uri="{BB962C8B-B14F-4D97-AF65-F5344CB8AC3E}">
        <p14:creationId xmlns:p14="http://schemas.microsoft.com/office/powerpoint/2010/main" val="28994803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nl-NL"/>
              <a:t>Klik om stijl te bewerken</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2B10E80E-BFE0-43BC-87A7-A91D8EC4B0E6}" type="datetimeFigureOut">
              <a:rPr lang="nl-BE" smtClean="0"/>
              <a:t>13/03/2026</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D33114DF-DFBD-4933-9570-08A6861AEA67}" type="slidenum">
              <a:rPr lang="nl-BE" smtClean="0"/>
              <a:t>‹nr.›</a:t>
            </a:fld>
            <a:endParaRPr lang="nl-BE"/>
          </a:p>
        </p:txBody>
      </p:sp>
    </p:spTree>
    <p:extLst>
      <p:ext uri="{BB962C8B-B14F-4D97-AF65-F5344CB8AC3E}">
        <p14:creationId xmlns:p14="http://schemas.microsoft.com/office/powerpoint/2010/main" val="17514719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nl-NL"/>
              <a:t>Klik om stijl te bewerken</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2B10E80E-BFE0-43BC-87A7-A91D8EC4B0E6}" type="datetimeFigureOut">
              <a:rPr lang="nl-BE" smtClean="0"/>
              <a:t>13/03/2026</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D33114DF-DFBD-4933-9570-08A6861AEA67}" type="slidenum">
              <a:rPr lang="nl-BE" smtClean="0"/>
              <a:t>‹nr.›</a:t>
            </a:fld>
            <a:endParaRPr lang="nl-BE"/>
          </a:p>
        </p:txBody>
      </p:sp>
    </p:spTree>
    <p:extLst>
      <p:ext uri="{BB962C8B-B14F-4D97-AF65-F5344CB8AC3E}">
        <p14:creationId xmlns:p14="http://schemas.microsoft.com/office/powerpoint/2010/main" val="31244555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nl-NL"/>
              <a:t>Klik om stijl te bewerken</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2B10E80E-BFE0-43BC-87A7-A91D8EC4B0E6}" type="datetimeFigureOut">
              <a:rPr lang="nl-BE" smtClean="0"/>
              <a:t>13/03/2026</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D33114DF-DFBD-4933-9570-08A6861AEA67}" type="slidenum">
              <a:rPr lang="nl-BE" smtClean="0"/>
              <a:t>‹nr.›</a:t>
            </a:fld>
            <a:endParaRPr lang="nl-BE"/>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9083991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nl-NL"/>
              <a:t>Klik om stijl te bewerken</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2B10E80E-BFE0-43BC-87A7-A91D8EC4B0E6}" type="datetimeFigureOut">
              <a:rPr lang="nl-BE" smtClean="0"/>
              <a:t>13/03/2026</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D33114DF-DFBD-4933-9570-08A6861AEA67}" type="slidenum">
              <a:rPr lang="nl-BE" smtClean="0"/>
              <a:t>‹nr.›</a:t>
            </a:fld>
            <a:endParaRPr lang="nl-BE"/>
          </a:p>
        </p:txBody>
      </p:sp>
    </p:spTree>
    <p:extLst>
      <p:ext uri="{BB962C8B-B14F-4D97-AF65-F5344CB8AC3E}">
        <p14:creationId xmlns:p14="http://schemas.microsoft.com/office/powerpoint/2010/main" val="35983916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nl-NL"/>
              <a:t>Klik om stijl te bewerken</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3" name="Date Placeholder 2"/>
          <p:cNvSpPr>
            <a:spLocks noGrp="1"/>
          </p:cNvSpPr>
          <p:nvPr>
            <p:ph type="dt" sz="half" idx="10"/>
          </p:nvPr>
        </p:nvSpPr>
        <p:spPr/>
        <p:txBody>
          <a:bodyPr/>
          <a:lstStyle/>
          <a:p>
            <a:fld id="{2B10E80E-BFE0-43BC-87A7-A91D8EC4B0E6}" type="datetimeFigureOut">
              <a:rPr lang="nl-BE" smtClean="0"/>
              <a:t>13/03/2026</a:t>
            </a:fld>
            <a:endParaRPr lang="nl-BE"/>
          </a:p>
        </p:txBody>
      </p:sp>
      <p:sp>
        <p:nvSpPr>
          <p:cNvPr id="4" name="Footer Placeholder 3"/>
          <p:cNvSpPr>
            <a:spLocks noGrp="1"/>
          </p:cNvSpPr>
          <p:nvPr>
            <p:ph type="ftr" sz="quarter" idx="11"/>
          </p:nvPr>
        </p:nvSpPr>
        <p:spPr/>
        <p:txBody>
          <a:bodyPr/>
          <a:lstStyle/>
          <a:p>
            <a:endParaRPr lang="nl-BE"/>
          </a:p>
        </p:txBody>
      </p:sp>
      <p:sp>
        <p:nvSpPr>
          <p:cNvPr id="5" name="Slide Number Placeholder 4"/>
          <p:cNvSpPr>
            <a:spLocks noGrp="1"/>
          </p:cNvSpPr>
          <p:nvPr>
            <p:ph type="sldNum" sz="quarter" idx="12"/>
          </p:nvPr>
        </p:nvSpPr>
        <p:spPr/>
        <p:txBody>
          <a:bodyPr/>
          <a:lstStyle/>
          <a:p>
            <a:fld id="{D33114DF-DFBD-4933-9570-08A6861AEA67}" type="slidenum">
              <a:rPr lang="nl-BE" smtClean="0"/>
              <a:t>‹nr.›</a:t>
            </a:fld>
            <a:endParaRPr lang="nl-BE"/>
          </a:p>
        </p:txBody>
      </p:sp>
    </p:spTree>
    <p:extLst>
      <p:ext uri="{BB962C8B-B14F-4D97-AF65-F5344CB8AC3E}">
        <p14:creationId xmlns:p14="http://schemas.microsoft.com/office/powerpoint/2010/main" val="40477717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nl-NL"/>
              <a:t>Klik om stijl te bewerken</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3" name="Date Placeholder 2"/>
          <p:cNvSpPr>
            <a:spLocks noGrp="1"/>
          </p:cNvSpPr>
          <p:nvPr>
            <p:ph type="dt" sz="half" idx="10"/>
          </p:nvPr>
        </p:nvSpPr>
        <p:spPr/>
        <p:txBody>
          <a:bodyPr/>
          <a:lstStyle/>
          <a:p>
            <a:fld id="{2B10E80E-BFE0-43BC-87A7-A91D8EC4B0E6}" type="datetimeFigureOut">
              <a:rPr lang="nl-BE" smtClean="0"/>
              <a:t>13/03/2026</a:t>
            </a:fld>
            <a:endParaRPr lang="nl-BE"/>
          </a:p>
        </p:txBody>
      </p:sp>
      <p:sp>
        <p:nvSpPr>
          <p:cNvPr id="4" name="Footer Placeholder 3"/>
          <p:cNvSpPr>
            <a:spLocks noGrp="1"/>
          </p:cNvSpPr>
          <p:nvPr>
            <p:ph type="ftr" sz="quarter" idx="11"/>
          </p:nvPr>
        </p:nvSpPr>
        <p:spPr/>
        <p:txBody>
          <a:bodyPr/>
          <a:lstStyle/>
          <a:p>
            <a:endParaRPr lang="nl-BE"/>
          </a:p>
        </p:txBody>
      </p:sp>
      <p:sp>
        <p:nvSpPr>
          <p:cNvPr id="5" name="Slide Number Placeholder 4"/>
          <p:cNvSpPr>
            <a:spLocks noGrp="1"/>
          </p:cNvSpPr>
          <p:nvPr>
            <p:ph type="sldNum" sz="quarter" idx="12"/>
          </p:nvPr>
        </p:nvSpPr>
        <p:spPr/>
        <p:txBody>
          <a:bodyPr/>
          <a:lstStyle/>
          <a:p>
            <a:fld id="{D33114DF-DFBD-4933-9570-08A6861AEA67}" type="slidenum">
              <a:rPr lang="nl-BE" smtClean="0"/>
              <a:t>‹nr.›</a:t>
            </a:fld>
            <a:endParaRPr lang="nl-BE"/>
          </a:p>
        </p:txBody>
      </p:sp>
    </p:spTree>
    <p:extLst>
      <p:ext uri="{BB962C8B-B14F-4D97-AF65-F5344CB8AC3E}">
        <p14:creationId xmlns:p14="http://schemas.microsoft.com/office/powerpoint/2010/main" val="31417563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ncho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2B10E80E-BFE0-43BC-87A7-A91D8EC4B0E6}" type="datetimeFigureOut">
              <a:rPr lang="nl-BE" smtClean="0"/>
              <a:t>13/03/2026</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D33114DF-DFBD-4933-9570-08A6861AEA67}" type="slidenum">
              <a:rPr lang="nl-BE" smtClean="0"/>
              <a:t>‹nr.›</a:t>
            </a:fld>
            <a:endParaRPr lang="nl-BE"/>
          </a:p>
        </p:txBody>
      </p:sp>
    </p:spTree>
    <p:extLst>
      <p:ext uri="{BB962C8B-B14F-4D97-AF65-F5344CB8AC3E}">
        <p14:creationId xmlns:p14="http://schemas.microsoft.com/office/powerpoint/2010/main" val="21284112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nl-NL"/>
              <a:t>Klik om stijl te bewerken</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2B10E80E-BFE0-43BC-87A7-A91D8EC4B0E6}" type="datetimeFigureOut">
              <a:rPr lang="nl-BE" smtClean="0"/>
              <a:t>13/03/2026</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D33114DF-DFBD-4933-9570-08A6861AEA67}" type="slidenum">
              <a:rPr lang="nl-BE" smtClean="0"/>
              <a:t>‹nr.›</a:t>
            </a:fld>
            <a:endParaRPr lang="nl-BE"/>
          </a:p>
        </p:txBody>
      </p:sp>
    </p:spTree>
    <p:extLst>
      <p:ext uri="{BB962C8B-B14F-4D97-AF65-F5344CB8AC3E}">
        <p14:creationId xmlns:p14="http://schemas.microsoft.com/office/powerpoint/2010/main" val="1089848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2B10E80E-BFE0-43BC-87A7-A91D8EC4B0E6}" type="datetimeFigureOut">
              <a:rPr lang="nl-BE" smtClean="0"/>
              <a:t>13/03/2026</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D33114DF-DFBD-4933-9570-08A6861AEA67}" type="slidenum">
              <a:rPr lang="nl-BE" smtClean="0"/>
              <a:t>‹nr.›</a:t>
            </a:fld>
            <a:endParaRPr lang="nl-BE"/>
          </a:p>
        </p:txBody>
      </p:sp>
      <p:sp>
        <p:nvSpPr>
          <p:cNvPr id="7" name="Tekstvak 6">
            <a:extLst>
              <a:ext uri="{FF2B5EF4-FFF2-40B4-BE49-F238E27FC236}">
                <a16:creationId xmlns:a16="http://schemas.microsoft.com/office/drawing/2014/main" id="{777B51B1-8D7A-DB6D-3900-5333D91249B1}"/>
              </a:ext>
            </a:extLst>
          </p:cNvPr>
          <p:cNvSpPr txBox="1"/>
          <p:nvPr userDrawn="1"/>
        </p:nvSpPr>
        <p:spPr>
          <a:xfrm rot="1636485">
            <a:off x="738488" y="2547079"/>
            <a:ext cx="10704443" cy="1446550"/>
          </a:xfrm>
          <a:prstGeom prst="rect">
            <a:avLst/>
          </a:prstGeom>
          <a:noFill/>
        </p:spPr>
        <p:txBody>
          <a:bodyPr wrap="square" rtlCol="0">
            <a:spAutoFit/>
          </a:bodyPr>
          <a:lstStyle/>
          <a:p>
            <a:r>
              <a:rPr lang="nl-BE" sz="8800" dirty="0">
                <a:solidFill>
                  <a:schemeClr val="bg1">
                    <a:lumMod val="50000"/>
                    <a:lumOff val="50000"/>
                  </a:schemeClr>
                </a:solidFill>
                <a:latin typeface="Verdana" panose="020B0604030504040204" pitchFamily="34" charset="0"/>
                <a:ea typeface="Verdana" panose="020B0604030504040204" pitchFamily="34" charset="0"/>
              </a:rPr>
              <a:t>MariekeHendrickx</a:t>
            </a:r>
          </a:p>
        </p:txBody>
      </p:sp>
    </p:spTree>
    <p:extLst>
      <p:ext uri="{BB962C8B-B14F-4D97-AF65-F5344CB8AC3E}">
        <p14:creationId xmlns:p14="http://schemas.microsoft.com/office/powerpoint/2010/main" val="7982781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nl-NL"/>
              <a:t>Klik om stijl te bewerken</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2B10E80E-BFE0-43BC-87A7-A91D8EC4B0E6}" type="datetimeFigureOut">
              <a:rPr lang="nl-BE" smtClean="0"/>
              <a:t>13/03/2026</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D33114DF-DFBD-4933-9570-08A6861AEA67}" type="slidenum">
              <a:rPr lang="nl-BE" smtClean="0"/>
              <a:t>‹nr.›</a:t>
            </a:fld>
            <a:endParaRPr lang="nl-BE"/>
          </a:p>
        </p:txBody>
      </p:sp>
      <p:sp>
        <p:nvSpPr>
          <p:cNvPr id="7" name="Tekstvak 6">
            <a:extLst>
              <a:ext uri="{FF2B5EF4-FFF2-40B4-BE49-F238E27FC236}">
                <a16:creationId xmlns:a16="http://schemas.microsoft.com/office/drawing/2014/main" id="{7A996F58-DA79-1363-5023-042AA84060F8}"/>
              </a:ext>
            </a:extLst>
          </p:cNvPr>
          <p:cNvSpPr txBox="1"/>
          <p:nvPr userDrawn="1"/>
        </p:nvSpPr>
        <p:spPr>
          <a:xfrm rot="1636485">
            <a:off x="738488" y="2547079"/>
            <a:ext cx="10704443" cy="1446550"/>
          </a:xfrm>
          <a:prstGeom prst="rect">
            <a:avLst/>
          </a:prstGeom>
          <a:noFill/>
        </p:spPr>
        <p:txBody>
          <a:bodyPr wrap="square" rtlCol="0">
            <a:spAutoFit/>
          </a:bodyPr>
          <a:lstStyle/>
          <a:p>
            <a:r>
              <a:rPr lang="nl-BE" sz="8800" dirty="0">
                <a:solidFill>
                  <a:schemeClr val="bg1">
                    <a:lumMod val="50000"/>
                    <a:lumOff val="50000"/>
                  </a:schemeClr>
                </a:solidFill>
                <a:latin typeface="Verdana" panose="020B0604030504040204" pitchFamily="34" charset="0"/>
                <a:ea typeface="Verdana" panose="020B0604030504040204" pitchFamily="34" charset="0"/>
              </a:rPr>
              <a:t>MariekeHendrickx</a:t>
            </a:r>
          </a:p>
        </p:txBody>
      </p:sp>
    </p:spTree>
    <p:extLst>
      <p:ext uri="{BB962C8B-B14F-4D97-AF65-F5344CB8AC3E}">
        <p14:creationId xmlns:p14="http://schemas.microsoft.com/office/powerpoint/2010/main" val="23191984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2B10E80E-BFE0-43BC-87A7-A91D8EC4B0E6}" type="datetimeFigureOut">
              <a:rPr lang="nl-BE" smtClean="0"/>
              <a:t>13/03/2026</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D33114DF-DFBD-4933-9570-08A6861AEA67}" type="slidenum">
              <a:rPr lang="nl-BE" smtClean="0"/>
              <a:t>‹nr.›</a:t>
            </a:fld>
            <a:endParaRPr lang="nl-BE"/>
          </a:p>
        </p:txBody>
      </p:sp>
    </p:spTree>
    <p:extLst>
      <p:ext uri="{BB962C8B-B14F-4D97-AF65-F5344CB8AC3E}">
        <p14:creationId xmlns:p14="http://schemas.microsoft.com/office/powerpoint/2010/main" val="33195135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nl-NL"/>
              <a:t>Klik om stijl te bewerken</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2B10E80E-BFE0-43BC-87A7-A91D8EC4B0E6}" type="datetimeFigureOut">
              <a:rPr lang="nl-BE" smtClean="0"/>
              <a:t>13/03/2026</a:t>
            </a:fld>
            <a:endParaRPr lang="nl-BE"/>
          </a:p>
        </p:txBody>
      </p:sp>
      <p:sp>
        <p:nvSpPr>
          <p:cNvPr id="8" name="Footer Placeholder 7"/>
          <p:cNvSpPr>
            <a:spLocks noGrp="1"/>
          </p:cNvSpPr>
          <p:nvPr>
            <p:ph type="ftr" sz="quarter" idx="11"/>
          </p:nvPr>
        </p:nvSpPr>
        <p:spPr/>
        <p:txBody>
          <a:bodyPr/>
          <a:lstStyle/>
          <a:p>
            <a:endParaRPr lang="nl-BE"/>
          </a:p>
        </p:txBody>
      </p:sp>
      <p:sp>
        <p:nvSpPr>
          <p:cNvPr id="9" name="Slide Number Placeholder 8"/>
          <p:cNvSpPr>
            <a:spLocks noGrp="1"/>
          </p:cNvSpPr>
          <p:nvPr>
            <p:ph type="sldNum" sz="quarter" idx="12"/>
          </p:nvPr>
        </p:nvSpPr>
        <p:spPr/>
        <p:txBody>
          <a:bodyPr/>
          <a:lstStyle/>
          <a:p>
            <a:fld id="{D33114DF-DFBD-4933-9570-08A6861AEA67}" type="slidenum">
              <a:rPr lang="nl-BE" smtClean="0"/>
              <a:t>‹nr.›</a:t>
            </a:fld>
            <a:endParaRPr lang="nl-BE"/>
          </a:p>
        </p:txBody>
      </p:sp>
    </p:spTree>
    <p:extLst>
      <p:ext uri="{BB962C8B-B14F-4D97-AF65-F5344CB8AC3E}">
        <p14:creationId xmlns:p14="http://schemas.microsoft.com/office/powerpoint/2010/main" val="636213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2B10E80E-BFE0-43BC-87A7-A91D8EC4B0E6}" type="datetimeFigureOut">
              <a:rPr lang="nl-BE" smtClean="0"/>
              <a:t>13/03/2026</a:t>
            </a:fld>
            <a:endParaRPr lang="nl-BE"/>
          </a:p>
        </p:txBody>
      </p:sp>
      <p:sp>
        <p:nvSpPr>
          <p:cNvPr id="4" name="Footer Placeholder 3"/>
          <p:cNvSpPr>
            <a:spLocks noGrp="1"/>
          </p:cNvSpPr>
          <p:nvPr>
            <p:ph type="ftr" sz="quarter" idx="11"/>
          </p:nvPr>
        </p:nvSpPr>
        <p:spPr/>
        <p:txBody>
          <a:bodyPr/>
          <a:lstStyle/>
          <a:p>
            <a:endParaRPr lang="nl-BE"/>
          </a:p>
        </p:txBody>
      </p:sp>
      <p:sp>
        <p:nvSpPr>
          <p:cNvPr id="5" name="Slide Number Placeholder 4"/>
          <p:cNvSpPr>
            <a:spLocks noGrp="1"/>
          </p:cNvSpPr>
          <p:nvPr>
            <p:ph type="sldNum" sz="quarter" idx="12"/>
          </p:nvPr>
        </p:nvSpPr>
        <p:spPr/>
        <p:txBody>
          <a:bodyPr/>
          <a:lstStyle/>
          <a:p>
            <a:fld id="{D33114DF-DFBD-4933-9570-08A6861AEA67}" type="slidenum">
              <a:rPr lang="nl-BE" smtClean="0"/>
              <a:t>‹nr.›</a:t>
            </a:fld>
            <a:endParaRPr lang="nl-BE"/>
          </a:p>
        </p:txBody>
      </p:sp>
    </p:spTree>
    <p:extLst>
      <p:ext uri="{BB962C8B-B14F-4D97-AF65-F5344CB8AC3E}">
        <p14:creationId xmlns:p14="http://schemas.microsoft.com/office/powerpoint/2010/main" val="4272702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10E80E-BFE0-43BC-87A7-A91D8EC4B0E6}" type="datetimeFigureOut">
              <a:rPr lang="nl-BE" smtClean="0"/>
              <a:t>13/03/2026</a:t>
            </a:fld>
            <a:endParaRPr lang="nl-BE"/>
          </a:p>
        </p:txBody>
      </p:sp>
      <p:sp>
        <p:nvSpPr>
          <p:cNvPr id="3" name="Footer Placeholder 2"/>
          <p:cNvSpPr>
            <a:spLocks noGrp="1"/>
          </p:cNvSpPr>
          <p:nvPr>
            <p:ph type="ftr" sz="quarter" idx="11"/>
          </p:nvPr>
        </p:nvSpPr>
        <p:spPr/>
        <p:txBody>
          <a:bodyPr/>
          <a:lstStyle/>
          <a:p>
            <a:endParaRPr lang="nl-BE"/>
          </a:p>
        </p:txBody>
      </p:sp>
      <p:sp>
        <p:nvSpPr>
          <p:cNvPr id="4" name="Slide Number Placeholder 3"/>
          <p:cNvSpPr>
            <a:spLocks noGrp="1"/>
          </p:cNvSpPr>
          <p:nvPr>
            <p:ph type="sldNum" sz="quarter" idx="12"/>
          </p:nvPr>
        </p:nvSpPr>
        <p:spPr/>
        <p:txBody>
          <a:bodyPr/>
          <a:lstStyle/>
          <a:p>
            <a:fld id="{D33114DF-DFBD-4933-9570-08A6861AEA67}" type="slidenum">
              <a:rPr lang="nl-BE" smtClean="0"/>
              <a:t>‹nr.›</a:t>
            </a:fld>
            <a:endParaRPr lang="nl-BE"/>
          </a:p>
        </p:txBody>
      </p:sp>
    </p:spTree>
    <p:extLst>
      <p:ext uri="{BB962C8B-B14F-4D97-AF65-F5344CB8AC3E}">
        <p14:creationId xmlns:p14="http://schemas.microsoft.com/office/powerpoint/2010/main" val="2958525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nl-NL"/>
              <a:t>Klik om stijl te bewerken</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2B10E80E-BFE0-43BC-87A7-A91D8EC4B0E6}" type="datetimeFigureOut">
              <a:rPr lang="nl-BE" smtClean="0"/>
              <a:t>13/03/2026</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D33114DF-DFBD-4933-9570-08A6861AEA67}" type="slidenum">
              <a:rPr lang="nl-BE" smtClean="0"/>
              <a:t>‹nr.›</a:t>
            </a:fld>
            <a:endParaRPr lang="nl-BE"/>
          </a:p>
        </p:txBody>
      </p:sp>
    </p:spTree>
    <p:extLst>
      <p:ext uri="{BB962C8B-B14F-4D97-AF65-F5344CB8AC3E}">
        <p14:creationId xmlns:p14="http://schemas.microsoft.com/office/powerpoint/2010/main" val="26837105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nl-NL"/>
              <a:t>Klik om stijl te bewerken</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2B10E80E-BFE0-43BC-87A7-A91D8EC4B0E6}" type="datetimeFigureOut">
              <a:rPr lang="nl-BE" smtClean="0"/>
              <a:t>13/03/2026</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D33114DF-DFBD-4933-9570-08A6861AEA67}" type="slidenum">
              <a:rPr lang="nl-BE" smtClean="0"/>
              <a:t>‹nr.›</a:t>
            </a:fld>
            <a:endParaRPr lang="nl-BE"/>
          </a:p>
        </p:txBody>
      </p:sp>
    </p:spTree>
    <p:extLst>
      <p:ext uri="{BB962C8B-B14F-4D97-AF65-F5344CB8AC3E}">
        <p14:creationId xmlns:p14="http://schemas.microsoft.com/office/powerpoint/2010/main" val="1299828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2B10E80E-BFE0-43BC-87A7-A91D8EC4B0E6}" type="datetimeFigureOut">
              <a:rPr lang="nl-BE" smtClean="0"/>
              <a:t>13/03/2026</a:t>
            </a:fld>
            <a:endParaRPr lang="nl-BE"/>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nl-BE"/>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D33114DF-DFBD-4933-9570-08A6861AEA67}" type="slidenum">
              <a:rPr lang="nl-BE" smtClean="0"/>
              <a:t>‹nr.›</a:t>
            </a:fld>
            <a:endParaRPr lang="nl-BE"/>
          </a:p>
        </p:txBody>
      </p:sp>
    </p:spTree>
    <p:extLst>
      <p:ext uri="{BB962C8B-B14F-4D97-AF65-F5344CB8AC3E}">
        <p14:creationId xmlns:p14="http://schemas.microsoft.com/office/powerpoint/2010/main" val="269857779"/>
      </p:ext>
    </p:extLst>
  </p:cSld>
  <p:clrMap bg1="dk1" tx1="lt1" bg2="dk2" tx2="lt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88" r:id="rId12"/>
    <p:sldLayoutId id="2147483889" r:id="rId13"/>
    <p:sldLayoutId id="2147483890" r:id="rId14"/>
    <p:sldLayoutId id="2147483891" r:id="rId15"/>
    <p:sldLayoutId id="2147483892" r:id="rId16"/>
    <p:sldLayoutId id="2147483893"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 Target="slide72.xml"/><Relationship Id="rId1" Type="http://schemas.openxmlformats.org/officeDocument/2006/relationships/slideLayout" Target="../slideLayouts/slideLayout2.xml"/><Relationship Id="rId4" Type="http://schemas.openxmlformats.org/officeDocument/2006/relationships/slide" Target="slide35.xml"/></Relationships>
</file>

<file path=ppt/slides/_rels/slide100.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 Target="slide36.xml"/><Relationship Id="rId1" Type="http://schemas.openxmlformats.org/officeDocument/2006/relationships/slideLayout" Target="../slideLayouts/slideLayout2.xml"/><Relationship Id="rId4" Type="http://schemas.openxmlformats.org/officeDocument/2006/relationships/slide" Target="slide73.xml"/></Relationships>
</file>

<file path=ppt/slides/_rels/slide12.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slide" Target="slide6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 Target="slide38.xml"/><Relationship Id="rId2" Type="http://schemas.openxmlformats.org/officeDocument/2006/relationships/slide" Target="slide6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 Target="slide68.xml"/><Relationship Id="rId2" Type="http://schemas.openxmlformats.org/officeDocument/2006/relationships/slide" Target="slide3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 Target="slide40.xml"/><Relationship Id="rId1" Type="http://schemas.openxmlformats.org/officeDocument/2006/relationships/slideLayout" Target="../slideLayouts/slideLayout2.xml"/><Relationship Id="rId4" Type="http://schemas.openxmlformats.org/officeDocument/2006/relationships/slide" Target="slide74.xml"/></Relationships>
</file>

<file path=ppt/slides/_rels/slide16.xml.rels><?xml version="1.0" encoding="UTF-8" standalone="yes"?>
<Relationships xmlns="http://schemas.openxmlformats.org/package/2006/relationships"><Relationship Id="rId3" Type="http://schemas.openxmlformats.org/officeDocument/2006/relationships/slide" Target="slide69.xm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slide" Target="slide41.xml"/></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 Target="slide42.xml"/><Relationship Id="rId1" Type="http://schemas.openxmlformats.org/officeDocument/2006/relationships/slideLayout" Target="../slideLayouts/slideLayout2.xml"/><Relationship Id="rId4" Type="http://schemas.openxmlformats.org/officeDocument/2006/relationships/slide" Target="slide75.xml"/></Relationships>
</file>

<file path=ppt/slides/_rels/slide18.xml.rels><?xml version="1.0" encoding="UTF-8" standalone="yes"?>
<Relationships xmlns="http://schemas.openxmlformats.org/package/2006/relationships"><Relationship Id="rId3" Type="http://schemas.openxmlformats.org/officeDocument/2006/relationships/slide" Target="slide58.xm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slide" Target="slide43.xml"/></Relationships>
</file>

<file path=ppt/slides/_rels/slide19.xml.rels><?xml version="1.0" encoding="UTF-8" standalone="yes"?>
<Relationships xmlns="http://schemas.openxmlformats.org/package/2006/relationships"><Relationship Id="rId3" Type="http://schemas.openxmlformats.org/officeDocument/2006/relationships/slide" Target="slide59.xm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slide" Target="slide44.xml"/></Relationships>
</file>

<file path=ppt/slides/_rels/slide2.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slide" Target="slide14.xml"/><Relationship Id="rId18" Type="http://schemas.openxmlformats.org/officeDocument/2006/relationships/slide" Target="slide19.xml"/><Relationship Id="rId26" Type="http://schemas.openxmlformats.org/officeDocument/2006/relationships/slide" Target="slide27.xml"/><Relationship Id="rId3" Type="http://schemas.openxmlformats.org/officeDocument/2006/relationships/slide" Target="slide4.xml"/><Relationship Id="rId21" Type="http://schemas.openxmlformats.org/officeDocument/2006/relationships/slide" Target="slide22.xml"/><Relationship Id="rId7" Type="http://schemas.openxmlformats.org/officeDocument/2006/relationships/slide" Target="slide8.xml"/><Relationship Id="rId12" Type="http://schemas.openxmlformats.org/officeDocument/2006/relationships/slide" Target="slide13.xml"/><Relationship Id="rId17" Type="http://schemas.openxmlformats.org/officeDocument/2006/relationships/slide" Target="slide18.xml"/><Relationship Id="rId25" Type="http://schemas.openxmlformats.org/officeDocument/2006/relationships/slide" Target="slide26.xml"/><Relationship Id="rId2" Type="http://schemas.openxmlformats.org/officeDocument/2006/relationships/slide" Target="slide3.xml"/><Relationship Id="rId16" Type="http://schemas.openxmlformats.org/officeDocument/2006/relationships/slide" Target="slide17.xml"/><Relationship Id="rId20" Type="http://schemas.openxmlformats.org/officeDocument/2006/relationships/slide" Target="slide21.xml"/><Relationship Id="rId1" Type="http://schemas.openxmlformats.org/officeDocument/2006/relationships/slideLayout" Target="../slideLayouts/slideLayout2.xml"/><Relationship Id="rId6" Type="http://schemas.openxmlformats.org/officeDocument/2006/relationships/slide" Target="slide7.xml"/><Relationship Id="rId11" Type="http://schemas.openxmlformats.org/officeDocument/2006/relationships/slide" Target="slide12.xml"/><Relationship Id="rId24" Type="http://schemas.openxmlformats.org/officeDocument/2006/relationships/slide" Target="slide25.xml"/><Relationship Id="rId5" Type="http://schemas.openxmlformats.org/officeDocument/2006/relationships/slide" Target="slide6.xml"/><Relationship Id="rId15" Type="http://schemas.openxmlformats.org/officeDocument/2006/relationships/slide" Target="slide16.xml"/><Relationship Id="rId23" Type="http://schemas.openxmlformats.org/officeDocument/2006/relationships/slide" Target="slide24.xml"/><Relationship Id="rId10" Type="http://schemas.openxmlformats.org/officeDocument/2006/relationships/slide" Target="slide11.xml"/><Relationship Id="rId19" Type="http://schemas.openxmlformats.org/officeDocument/2006/relationships/slide" Target="slide20.xml"/><Relationship Id="rId4" Type="http://schemas.openxmlformats.org/officeDocument/2006/relationships/slide" Target="slide5.xml"/><Relationship Id="rId9" Type="http://schemas.openxmlformats.org/officeDocument/2006/relationships/slide" Target="slide10.xml"/><Relationship Id="rId14" Type="http://schemas.openxmlformats.org/officeDocument/2006/relationships/slide" Target="slide15.xml"/><Relationship Id="rId22" Type="http://schemas.openxmlformats.org/officeDocument/2006/relationships/slide" Target="slide23.xml"/></Relationships>
</file>

<file path=ppt/slides/_rels/slide20.xml.rels><?xml version="1.0" encoding="UTF-8" standalone="yes"?>
<Relationships xmlns="http://schemas.openxmlformats.org/package/2006/relationships"><Relationship Id="rId3" Type="http://schemas.openxmlformats.org/officeDocument/2006/relationships/slide" Target="slide60.xm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slide" Target="slide45.xml"/></Relationships>
</file>

<file path=ppt/slides/_rels/slide21.xml.rels><?xml version="1.0" encoding="UTF-8" standalone="yes"?>
<Relationships xmlns="http://schemas.openxmlformats.org/package/2006/relationships"><Relationship Id="rId3" Type="http://schemas.openxmlformats.org/officeDocument/2006/relationships/slide" Target="slide54.xm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slide" Target="slide46.xml"/></Relationships>
</file>

<file path=ppt/slides/_rels/slide22.xml.rels><?xml version="1.0" encoding="UTF-8" standalone="yes"?>
<Relationships xmlns="http://schemas.openxmlformats.org/package/2006/relationships"><Relationship Id="rId3" Type="http://schemas.openxmlformats.org/officeDocument/2006/relationships/slide" Target="slide47.xm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slide" Target="slide61.xml"/></Relationships>
</file>

<file path=ppt/slides/_rels/slide23.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slide" Target="slide62.xml"/></Relationships>
</file>

<file path=ppt/slides/_rels/slide24.xml.rels><?xml version="1.0" encoding="UTF-8" standalone="yes"?>
<Relationships xmlns="http://schemas.openxmlformats.org/package/2006/relationships"><Relationship Id="rId3" Type="http://schemas.openxmlformats.org/officeDocument/2006/relationships/slide" Target="slide63.xm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slide" Target="slide49.xml"/></Relationships>
</file>

<file path=ppt/slides/_rels/slide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 Target="slide76.xml"/><Relationship Id="rId1" Type="http://schemas.openxmlformats.org/officeDocument/2006/relationships/slideLayout" Target="../slideLayouts/slideLayout2.xml"/><Relationship Id="rId4" Type="http://schemas.openxmlformats.org/officeDocument/2006/relationships/slide" Target="slide50.xml"/></Relationships>
</file>

<file path=ppt/slides/_rels/slide26.xml.rels><?xml version="1.0" encoding="UTF-8" standalone="yes"?>
<Relationships xmlns="http://schemas.openxmlformats.org/package/2006/relationships"><Relationship Id="rId3" Type="http://schemas.openxmlformats.org/officeDocument/2006/relationships/slide" Target="slide51.xm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slide" Target="slide64.xml"/></Relationships>
</file>

<file path=ppt/slides/_rels/slide27.xml.rels><?xml version="1.0" encoding="UTF-8" standalone="yes"?>
<Relationships xmlns="http://schemas.openxmlformats.org/package/2006/relationships"><Relationship Id="rId3" Type="http://schemas.openxmlformats.org/officeDocument/2006/relationships/slide" Target="slide65.xm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slide" Target="slide52.xml"/></Relationships>
</file>

<file path=ppt/slides/_rels/slide2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 Target="slide28.xml"/><Relationship Id="rId1" Type="http://schemas.openxmlformats.org/officeDocument/2006/relationships/slideLayout" Target="../slideLayouts/slideLayout2.xml"/><Relationship Id="rId4" Type="http://schemas.openxmlformats.org/officeDocument/2006/relationships/slide" Target="slide53.xml"/></Relationships>
</file>

<file path=ppt/slides/_rels/slide3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 Target="slide92.xml"/><Relationship Id="rId1" Type="http://schemas.openxmlformats.org/officeDocument/2006/relationships/slideLayout" Target="../slideLayouts/slideLayout2.xml"/><Relationship Id="rId4" Type="http://schemas.openxmlformats.org/officeDocument/2006/relationships/slide" Target="slide29.xml"/></Relationships>
</file>

<file path=ppt/slides/_rels/slide4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4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44.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45.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46.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47.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48.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49.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 Target="slide55.xml"/><Relationship Id="rId1" Type="http://schemas.openxmlformats.org/officeDocument/2006/relationships/slideLayout" Target="../slideLayouts/slideLayout2.xml"/><Relationship Id="rId4" Type="http://schemas.openxmlformats.org/officeDocument/2006/relationships/slide" Target="slide30.xml"/></Relationships>
</file>

<file path=ppt/slides/_rels/slide5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52.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5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15.gif"/><Relationship Id="rId1" Type="http://schemas.openxmlformats.org/officeDocument/2006/relationships/slideLayout" Target="../slideLayouts/slideLayout2.xml"/><Relationship Id="rId4" Type="http://schemas.openxmlformats.org/officeDocument/2006/relationships/slide" Target="slide83.xml"/></Relationships>
</file>

<file path=ppt/slides/_rels/slide59.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16.gif"/><Relationship Id="rId1" Type="http://schemas.openxmlformats.org/officeDocument/2006/relationships/slideLayout" Target="../slideLayouts/slideLayout2.xml"/><Relationship Id="rId4" Type="http://schemas.openxmlformats.org/officeDocument/2006/relationships/slide" Target="slide84.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 Target="slide31.xml"/><Relationship Id="rId1" Type="http://schemas.openxmlformats.org/officeDocument/2006/relationships/slideLayout" Target="../slideLayouts/slideLayout2.xml"/><Relationship Id="rId4" Type="http://schemas.openxmlformats.org/officeDocument/2006/relationships/slide" Target="slide56.xml"/></Relationships>
</file>

<file path=ppt/slides/_rels/slide60.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image" Target="../media/image12.gif"/><Relationship Id="rId1" Type="http://schemas.openxmlformats.org/officeDocument/2006/relationships/slideLayout" Target="../slideLayouts/slideLayout2.xml"/><Relationship Id="rId4" Type="http://schemas.openxmlformats.org/officeDocument/2006/relationships/slide" Target="slide85.xml"/></Relationships>
</file>

<file path=ppt/slides/_rels/slide61.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image" Target="../media/image14.gif"/><Relationship Id="rId1" Type="http://schemas.openxmlformats.org/officeDocument/2006/relationships/slideLayout" Target="../slideLayouts/slideLayout2.xml"/><Relationship Id="rId4" Type="http://schemas.openxmlformats.org/officeDocument/2006/relationships/slide" Target="slide87.xml"/></Relationships>
</file>

<file path=ppt/slides/_rels/slide62.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image" Target="../media/image15.gif"/><Relationship Id="rId1" Type="http://schemas.openxmlformats.org/officeDocument/2006/relationships/slideLayout" Target="../slideLayouts/slideLayout2.xml"/><Relationship Id="rId4" Type="http://schemas.openxmlformats.org/officeDocument/2006/relationships/slide" Target="slide88.xml"/></Relationships>
</file>

<file path=ppt/slides/_rels/slide63.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image" Target="../media/image16.gif"/><Relationship Id="rId1" Type="http://schemas.openxmlformats.org/officeDocument/2006/relationships/slideLayout" Target="../slideLayouts/slideLayout2.xml"/><Relationship Id="rId4" Type="http://schemas.openxmlformats.org/officeDocument/2006/relationships/slide" Target="slide89.xml"/></Relationships>
</file>

<file path=ppt/slides/_rels/slide64.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image" Target="../media/image14.gif"/><Relationship Id="rId1" Type="http://schemas.openxmlformats.org/officeDocument/2006/relationships/slideLayout" Target="../slideLayouts/slideLayout2.xml"/><Relationship Id="rId4" Type="http://schemas.openxmlformats.org/officeDocument/2006/relationships/slide" Target="slide51.xml"/></Relationships>
</file>

<file path=ppt/slides/_rels/slide65.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image" Target="../media/image15.gif"/><Relationship Id="rId1" Type="http://schemas.openxmlformats.org/officeDocument/2006/relationships/slideLayout" Target="../slideLayouts/slideLayout2.xml"/><Relationship Id="rId4" Type="http://schemas.openxmlformats.org/officeDocument/2006/relationships/slide" Target="slide91.xml"/></Relationships>
</file>

<file path=ppt/slides/_rels/slide66.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12.gif"/><Relationship Id="rId1" Type="http://schemas.openxmlformats.org/officeDocument/2006/relationships/slideLayout" Target="../slideLayouts/slideLayout2.xml"/><Relationship Id="rId4" Type="http://schemas.openxmlformats.org/officeDocument/2006/relationships/slide" Target="slide77.xml"/></Relationships>
</file>

<file path=ppt/slides/_rels/slide67.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image" Target="../media/image14.gif"/><Relationship Id="rId1" Type="http://schemas.openxmlformats.org/officeDocument/2006/relationships/slideLayout" Target="../slideLayouts/slideLayout2.xml"/><Relationship Id="rId4" Type="http://schemas.openxmlformats.org/officeDocument/2006/relationships/slide" Target="slide78.xml"/></Relationships>
</file>

<file path=ppt/slides/_rels/slide68.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image" Target="../media/image15.gif"/><Relationship Id="rId1" Type="http://schemas.openxmlformats.org/officeDocument/2006/relationships/slideLayout" Target="../slideLayouts/slideLayout2.xml"/><Relationship Id="rId4" Type="http://schemas.openxmlformats.org/officeDocument/2006/relationships/slide" Target="slide79.xml"/></Relationships>
</file>

<file path=ppt/slides/_rels/slide69.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12.gif"/><Relationship Id="rId1" Type="http://schemas.openxmlformats.org/officeDocument/2006/relationships/slideLayout" Target="../slideLayouts/slideLayout2.xml"/><Relationship Id="rId4" Type="http://schemas.openxmlformats.org/officeDocument/2006/relationships/slide" Target="slide81.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 Target="slide32.xml"/><Relationship Id="rId1" Type="http://schemas.openxmlformats.org/officeDocument/2006/relationships/slideLayout" Target="../slideLayouts/slideLayout2.xml"/><Relationship Id="rId4" Type="http://schemas.openxmlformats.org/officeDocument/2006/relationships/slide" Target="slide57.xml"/></Relationships>
</file>

<file path=ppt/slides/_rels/slide7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 Target="slide70.xml"/><Relationship Id="rId1" Type="http://schemas.openxmlformats.org/officeDocument/2006/relationships/slideLayout" Target="../slideLayouts/slideLayout2.xml"/><Relationship Id="rId4" Type="http://schemas.openxmlformats.org/officeDocument/2006/relationships/slide" Target="slide33.xml"/></Relationships>
</file>

<file path=ppt/slides/_rels/slide80.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 Target="slide97.xml"/><Relationship Id="rId1" Type="http://schemas.openxmlformats.org/officeDocument/2006/relationships/slideLayout" Target="../slideLayouts/slideLayout2.xml"/><Relationship Id="rId4" Type="http://schemas.openxmlformats.org/officeDocument/2006/relationships/slide" Target="slide34.xml"/></Relationships>
</file>

<file path=ppt/slides/_rels/slide9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741106-EE59-F110-B6EA-7EBED9901B71}"/>
              </a:ext>
            </a:extLst>
          </p:cNvPr>
          <p:cNvSpPr>
            <a:spLocks noGrp="1"/>
          </p:cNvSpPr>
          <p:nvPr>
            <p:ph type="ctrTitle"/>
          </p:nvPr>
        </p:nvSpPr>
        <p:spPr/>
        <p:txBody>
          <a:bodyPr/>
          <a:lstStyle/>
          <a:p>
            <a:endParaRPr lang="nl-BE"/>
          </a:p>
        </p:txBody>
      </p:sp>
      <p:sp>
        <p:nvSpPr>
          <p:cNvPr id="3" name="Ondertitel 2">
            <a:extLst>
              <a:ext uri="{FF2B5EF4-FFF2-40B4-BE49-F238E27FC236}">
                <a16:creationId xmlns:a16="http://schemas.microsoft.com/office/drawing/2014/main" id="{59B1F434-470C-1AB2-8442-AA21C186D1F2}"/>
              </a:ext>
            </a:extLst>
          </p:cNvPr>
          <p:cNvSpPr>
            <a:spLocks noGrp="1"/>
          </p:cNvSpPr>
          <p:nvPr>
            <p:ph type="subTitle" idx="1"/>
          </p:nvPr>
        </p:nvSpPr>
        <p:spPr/>
        <p:txBody>
          <a:bodyPr/>
          <a:lstStyle/>
          <a:p>
            <a:endParaRPr lang="nl-BE"/>
          </a:p>
        </p:txBody>
      </p:sp>
    </p:spTree>
    <p:extLst>
      <p:ext uri="{BB962C8B-B14F-4D97-AF65-F5344CB8AC3E}">
        <p14:creationId xmlns:p14="http://schemas.microsoft.com/office/powerpoint/2010/main" val="23283031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B19A3E-4C7B-6789-7D68-A0DB6A5E4D40}"/>
              </a:ext>
            </a:extLst>
          </p:cNvPr>
          <p:cNvSpPr>
            <a:spLocks noGrp="1"/>
          </p:cNvSpPr>
          <p:nvPr>
            <p:ph type="title"/>
          </p:nvPr>
        </p:nvSpPr>
        <p:spPr>
          <a:xfrm>
            <a:off x="913795" y="96350"/>
            <a:ext cx="10353762" cy="970450"/>
          </a:xfrm>
        </p:spPr>
        <p:txBody>
          <a:bodyPr>
            <a:normAutofit/>
          </a:bodyPr>
          <a:lstStyle/>
          <a:p>
            <a:pPr algn="ctr"/>
            <a:r>
              <a:rPr lang="nl-BE" sz="5400" dirty="0"/>
              <a:t>Wist je dat 8 </a:t>
            </a:r>
          </a:p>
        </p:txBody>
      </p:sp>
      <p:sp>
        <p:nvSpPr>
          <p:cNvPr id="4" name="Tijdelijke aanduiding voor inhoud 3">
            <a:extLst>
              <a:ext uri="{FF2B5EF4-FFF2-40B4-BE49-F238E27FC236}">
                <a16:creationId xmlns:a16="http://schemas.microsoft.com/office/drawing/2014/main" id="{DE0C75F9-3F91-2F10-EAB2-BD44F8C38E20}"/>
              </a:ext>
            </a:extLst>
          </p:cNvPr>
          <p:cNvSpPr>
            <a:spLocks noGrp="1"/>
          </p:cNvSpPr>
          <p:nvPr>
            <p:ph idx="1"/>
          </p:nvPr>
        </p:nvSpPr>
        <p:spPr/>
        <p:txBody>
          <a:bodyPr/>
          <a:lstStyle/>
          <a:p>
            <a:pPr marL="0" marR="0" indent="0" algn="ctr">
              <a:lnSpc>
                <a:spcPct val="107000"/>
              </a:lnSpc>
              <a:spcBef>
                <a:spcPts val="0"/>
              </a:spcBef>
              <a:spcAft>
                <a:spcPts val="800"/>
              </a:spcAft>
              <a:buNone/>
            </a:pPr>
            <a:r>
              <a:rPr lang="nl-BE" sz="3200" kern="1400" dirty="0">
                <a:ln>
                  <a:noFill/>
                </a:ln>
                <a:solidFill>
                  <a:schemeClr val="tx1"/>
                </a:solidFill>
                <a:effectLst/>
                <a:latin typeface="Verdana" panose="020B0604030504040204" pitchFamily="34" charset="0"/>
              </a:rPr>
              <a:t>In cola zit cocaïne verwerkt. </a:t>
            </a:r>
            <a:endParaRPr lang="nl-BE" sz="3200" kern="1400" dirty="0">
              <a:ln>
                <a:noFill/>
              </a:ln>
              <a:solidFill>
                <a:schemeClr val="tx1"/>
              </a:solidFill>
              <a:effectLst/>
              <a:latin typeface="Times New Roman" panose="02020603050405020304" pitchFamily="18" charset="0"/>
            </a:endParaRPr>
          </a:p>
          <a:p>
            <a:pPr marL="0" marR="0" indent="0" algn="l">
              <a:spcBef>
                <a:spcPts val="0"/>
              </a:spcBef>
              <a:spcAft>
                <a:spcPts val="0"/>
              </a:spcAft>
            </a:pPr>
            <a:endParaRPr lang="nl-BE" sz="1800" kern="1400" dirty="0">
              <a:ln>
                <a:noFill/>
              </a:ln>
              <a:solidFill>
                <a:srgbClr val="000000"/>
              </a:solidFill>
              <a:effectLst/>
              <a:latin typeface="Times New Roman" panose="02020603050405020304" pitchFamily="18" charset="0"/>
            </a:endParaRPr>
          </a:p>
        </p:txBody>
      </p:sp>
      <p:pic>
        <p:nvPicPr>
          <p:cNvPr id="3" name="Picture 2" descr="controleer en kruis pictogram. juiste en verkeerde pictogram. ja of nee  knoppen. waar of niet waar. goed of slecht. selectie ontwerp vector ontwerp  4581253 - Download Free Vectors, Vector Bestanden, Ontwerpen Templates">
            <a:hlinkClick r:id="rId2" action="ppaction://hlinksldjump"/>
            <a:extLst>
              <a:ext uri="{FF2B5EF4-FFF2-40B4-BE49-F238E27FC236}">
                <a16:creationId xmlns:a16="http://schemas.microsoft.com/office/drawing/2014/main" id="{EEBA5E93-FE36-6BF9-79CD-FEBEEB4F5D3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485" t="26462" r="54835" b="25744"/>
          <a:stretch/>
        </p:blipFill>
        <p:spPr bwMode="auto">
          <a:xfrm>
            <a:off x="3108960" y="3938952"/>
            <a:ext cx="1901483" cy="1901483"/>
          </a:xfrm>
          <a:prstGeom prst="ellipse">
            <a:avLst/>
          </a:prstGeom>
          <a:noFill/>
          <a:extLst>
            <a:ext uri="{909E8E84-426E-40DD-AFC4-6F175D3DCCD1}">
              <a14:hiddenFill xmlns:a14="http://schemas.microsoft.com/office/drawing/2010/main">
                <a:solidFill>
                  <a:srgbClr val="FFFFFF"/>
                </a:solidFill>
              </a14:hiddenFill>
            </a:ext>
          </a:extLst>
        </p:spPr>
      </p:pic>
      <p:pic>
        <p:nvPicPr>
          <p:cNvPr id="5" name="Picture 6" descr="controleer en kruis pictogram. juiste en verkeerde pictogram. ja of nee  knoppen. waar of niet waar. goed of slecht. selectie ontwerp vector ontwerp  4581253 - Download Free Vectors, Vector Bestanden, Ontwerpen Templates">
            <a:hlinkClick r:id="rId4" action="ppaction://hlinksldjump"/>
            <a:extLst>
              <a:ext uri="{FF2B5EF4-FFF2-40B4-BE49-F238E27FC236}">
                <a16:creationId xmlns:a16="http://schemas.microsoft.com/office/drawing/2014/main" id="{25899D11-7C1E-CDD4-BE92-74F217749B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377" t="25261" r="16359" b="26155"/>
          <a:stretch/>
        </p:blipFill>
        <p:spPr bwMode="auto">
          <a:xfrm>
            <a:off x="6585244" y="3938951"/>
            <a:ext cx="1974948" cy="1901483"/>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836914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B19A3E-4C7B-6789-7D68-A0DB6A5E4D40}"/>
              </a:ext>
            </a:extLst>
          </p:cNvPr>
          <p:cNvSpPr>
            <a:spLocks noGrp="1"/>
          </p:cNvSpPr>
          <p:nvPr>
            <p:ph type="title"/>
          </p:nvPr>
        </p:nvSpPr>
        <p:spPr>
          <a:xfrm>
            <a:off x="913795" y="96350"/>
            <a:ext cx="10353762" cy="970450"/>
          </a:xfrm>
        </p:spPr>
        <p:txBody>
          <a:bodyPr>
            <a:normAutofit/>
          </a:bodyPr>
          <a:lstStyle/>
          <a:p>
            <a:pPr algn="ctr"/>
            <a:r>
              <a:rPr lang="nl-BE" sz="5400" dirty="0"/>
              <a:t>Wist je dat 10 </a:t>
            </a:r>
          </a:p>
        </p:txBody>
      </p:sp>
      <p:sp>
        <p:nvSpPr>
          <p:cNvPr id="4" name="Tijdelijke aanduiding voor inhoud 3">
            <a:extLst>
              <a:ext uri="{FF2B5EF4-FFF2-40B4-BE49-F238E27FC236}">
                <a16:creationId xmlns:a16="http://schemas.microsoft.com/office/drawing/2014/main" id="{DE0C75F9-3F91-2F10-EAB2-BD44F8C38E20}"/>
              </a:ext>
            </a:extLst>
          </p:cNvPr>
          <p:cNvSpPr>
            <a:spLocks noGrp="1"/>
          </p:cNvSpPr>
          <p:nvPr>
            <p:ph idx="1"/>
          </p:nvPr>
        </p:nvSpPr>
        <p:spPr>
          <a:xfrm>
            <a:off x="913795" y="1085336"/>
            <a:ext cx="10353762" cy="4058751"/>
          </a:xfrm>
        </p:spPr>
        <p:txBody>
          <a:bodyPr/>
          <a:lstStyle/>
          <a:p>
            <a:pPr marL="0" marR="0" indent="0" algn="ctr">
              <a:lnSpc>
                <a:spcPct val="107000"/>
              </a:lnSpc>
              <a:spcBef>
                <a:spcPts val="0"/>
              </a:spcBef>
              <a:spcAft>
                <a:spcPts val="800"/>
              </a:spcAft>
              <a:buNone/>
            </a:pPr>
            <a:r>
              <a:rPr lang="nl-BE" sz="3200" kern="1400" dirty="0">
                <a:ln>
                  <a:noFill/>
                </a:ln>
                <a:solidFill>
                  <a:schemeClr val="tx1"/>
                </a:solidFill>
                <a:effectLst/>
                <a:latin typeface="Verdana" panose="020B0604030504040204" pitchFamily="34" charset="0"/>
              </a:rPr>
              <a:t>Van alcohol kan je … worden. </a:t>
            </a:r>
            <a:endParaRPr lang="nl-BE" sz="3200" kern="1400" dirty="0">
              <a:ln>
                <a:noFill/>
              </a:ln>
              <a:solidFill>
                <a:schemeClr val="tx1"/>
              </a:solidFill>
              <a:effectLst/>
              <a:latin typeface="Times New Roman" panose="02020603050405020304" pitchFamily="18" charset="0"/>
            </a:endParaRPr>
          </a:p>
          <a:p>
            <a:pPr marL="0" marR="0" indent="0" algn="l">
              <a:spcBef>
                <a:spcPts val="0"/>
              </a:spcBef>
              <a:spcAft>
                <a:spcPts val="0"/>
              </a:spcAft>
            </a:pPr>
            <a:endParaRPr lang="nl-BE" sz="1800" kern="1400" dirty="0">
              <a:ln>
                <a:noFill/>
              </a:ln>
              <a:solidFill>
                <a:srgbClr val="000000"/>
              </a:solidFill>
              <a:effectLst/>
              <a:latin typeface="Times New Roman" panose="02020603050405020304" pitchFamily="18" charset="0"/>
            </a:endParaRPr>
          </a:p>
        </p:txBody>
      </p:sp>
      <p:sp>
        <p:nvSpPr>
          <p:cNvPr id="8" name="Ovaal 7">
            <a:extLst>
              <a:ext uri="{FF2B5EF4-FFF2-40B4-BE49-F238E27FC236}">
                <a16:creationId xmlns:a16="http://schemas.microsoft.com/office/drawing/2014/main" id="{E712AB3D-A2C5-AA2D-ADB1-9DEBDB8A8F74}"/>
              </a:ext>
            </a:extLst>
          </p:cNvPr>
          <p:cNvSpPr/>
          <p:nvPr/>
        </p:nvSpPr>
        <p:spPr>
          <a:xfrm>
            <a:off x="1955799" y="1680415"/>
            <a:ext cx="1125415" cy="10445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400" b="1" dirty="0">
                <a:latin typeface="Arial" panose="020B0604020202020204" pitchFamily="34" charset="0"/>
                <a:cs typeface="Arial" panose="020B0604020202020204" pitchFamily="34" charset="0"/>
              </a:rPr>
              <a:t>C</a:t>
            </a:r>
          </a:p>
        </p:txBody>
      </p:sp>
      <p:sp>
        <p:nvSpPr>
          <p:cNvPr id="13" name="Tekstvak 12">
            <a:extLst>
              <a:ext uri="{FF2B5EF4-FFF2-40B4-BE49-F238E27FC236}">
                <a16:creationId xmlns:a16="http://schemas.microsoft.com/office/drawing/2014/main" id="{96B0EB29-2CC1-2B24-F56C-97CBE3C1248D}"/>
              </a:ext>
            </a:extLst>
          </p:cNvPr>
          <p:cNvSpPr txBox="1"/>
          <p:nvPr/>
        </p:nvSpPr>
        <p:spPr>
          <a:xfrm>
            <a:off x="3171794" y="1980298"/>
            <a:ext cx="8017920" cy="523220"/>
          </a:xfrm>
          <a:prstGeom prst="rect">
            <a:avLst/>
          </a:prstGeom>
          <a:noFill/>
        </p:spPr>
        <p:txBody>
          <a:bodyPr wrap="square" rtlCol="0">
            <a:spAutoFit/>
          </a:bodyPr>
          <a:lstStyle/>
          <a:p>
            <a:r>
              <a:rPr lang="nl-BE" sz="2800" kern="1400" dirty="0">
                <a:latin typeface="Verdana" panose="020B0604030504040204" pitchFamily="34" charset="0"/>
              </a:rPr>
              <a:t>lichamelijk &amp; geestelijk afhankelijk </a:t>
            </a:r>
          </a:p>
        </p:txBody>
      </p:sp>
      <p:sp>
        <p:nvSpPr>
          <p:cNvPr id="5" name="Tekstvak 4">
            <a:extLst>
              <a:ext uri="{FF2B5EF4-FFF2-40B4-BE49-F238E27FC236}">
                <a16:creationId xmlns:a16="http://schemas.microsoft.com/office/drawing/2014/main" id="{545FE9D4-D698-7080-0ADB-BBB13AD8A266}"/>
              </a:ext>
            </a:extLst>
          </p:cNvPr>
          <p:cNvSpPr txBox="1"/>
          <p:nvPr/>
        </p:nvSpPr>
        <p:spPr>
          <a:xfrm>
            <a:off x="3403715" y="3398480"/>
            <a:ext cx="8482214" cy="1717778"/>
          </a:xfrm>
          <a:prstGeom prst="rect">
            <a:avLst/>
          </a:prstGeom>
          <a:noFill/>
        </p:spPr>
        <p:txBody>
          <a:bodyPr wrap="square">
            <a:spAutoFit/>
          </a:bodyPr>
          <a:lstStyle/>
          <a:p>
            <a:pPr>
              <a:lnSpc>
                <a:spcPct val="107000"/>
              </a:lnSpc>
              <a:spcAft>
                <a:spcPts val="800"/>
              </a:spcAft>
            </a:pPr>
            <a:r>
              <a:rPr lang="nl-BE" sz="2000" dirty="0">
                <a:latin typeface="Arial Narrow" panose="020B0606020202030204" pitchFamily="34" charset="0"/>
              </a:rPr>
              <a:t>Geestelijke afhankelijkheid betekent dat je enorm naar alcohol verlangt. Lichamelijke afhankelijkheid houdt in dat je lichaam zich heeft aangepast aan de dagelijkse hoeveelheid alcohol. Je hebt op den duur meer alcohol nodig om het effect nog te voelen. Als je stopt met drinken kan je ontwenningsverschijnselen krijgen. Je gaat slecht slapen, trillen en zweten.</a:t>
            </a:r>
          </a:p>
        </p:txBody>
      </p:sp>
      <p:sp>
        <p:nvSpPr>
          <p:cNvPr id="9" name="Tekstvak 8">
            <a:hlinkClick r:id="rId2" action="ppaction://hlinksldjump"/>
            <a:extLst>
              <a:ext uri="{FF2B5EF4-FFF2-40B4-BE49-F238E27FC236}">
                <a16:creationId xmlns:a16="http://schemas.microsoft.com/office/drawing/2014/main" id="{52A812C1-CA3C-C5E3-83EF-1752F59C77F5}"/>
              </a:ext>
            </a:extLst>
          </p:cNvPr>
          <p:cNvSpPr txBox="1"/>
          <p:nvPr/>
        </p:nvSpPr>
        <p:spPr>
          <a:xfrm>
            <a:off x="295423" y="3717561"/>
            <a:ext cx="2616590" cy="830997"/>
          </a:xfrm>
          <a:prstGeom prst="rect">
            <a:avLst/>
          </a:prstGeom>
          <a:solidFill>
            <a:schemeClr val="accent2"/>
          </a:solidFill>
          <a:ln>
            <a:solidFill>
              <a:schemeClr val="accent1"/>
            </a:solidFill>
          </a:ln>
        </p:spPr>
        <p:txBody>
          <a:bodyPr wrap="square" rtlCol="0">
            <a:spAutoFit/>
          </a:bodyPr>
          <a:lstStyle/>
          <a:p>
            <a:r>
              <a:rPr lang="nl-BE" sz="2400" b="1" dirty="0">
                <a:solidFill>
                  <a:schemeClr val="bg1"/>
                </a:solidFill>
                <a:latin typeface="Agency FB" panose="020B0503020202020204" pitchFamily="34" charset="0"/>
              </a:rPr>
              <a:t>Klik hier om terug naar het overzicht te gaan. </a:t>
            </a:r>
          </a:p>
        </p:txBody>
      </p:sp>
    </p:spTree>
    <p:extLst>
      <p:ext uri="{BB962C8B-B14F-4D97-AF65-F5344CB8AC3E}">
        <p14:creationId xmlns:p14="http://schemas.microsoft.com/office/powerpoint/2010/main" val="32370767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B19A3E-4C7B-6789-7D68-A0DB6A5E4D40}"/>
              </a:ext>
            </a:extLst>
          </p:cNvPr>
          <p:cNvSpPr>
            <a:spLocks noGrp="1"/>
          </p:cNvSpPr>
          <p:nvPr>
            <p:ph type="title"/>
          </p:nvPr>
        </p:nvSpPr>
        <p:spPr>
          <a:xfrm>
            <a:off x="913795" y="96350"/>
            <a:ext cx="10353762" cy="970450"/>
          </a:xfrm>
        </p:spPr>
        <p:txBody>
          <a:bodyPr>
            <a:normAutofit/>
          </a:bodyPr>
          <a:lstStyle/>
          <a:p>
            <a:pPr algn="ctr"/>
            <a:r>
              <a:rPr lang="nl-BE" sz="5400" dirty="0"/>
              <a:t>Wist je dat 9 </a:t>
            </a:r>
          </a:p>
        </p:txBody>
      </p:sp>
      <p:sp>
        <p:nvSpPr>
          <p:cNvPr id="4" name="Tijdelijke aanduiding voor inhoud 3">
            <a:extLst>
              <a:ext uri="{FF2B5EF4-FFF2-40B4-BE49-F238E27FC236}">
                <a16:creationId xmlns:a16="http://schemas.microsoft.com/office/drawing/2014/main" id="{DE0C75F9-3F91-2F10-EAB2-BD44F8C38E20}"/>
              </a:ext>
            </a:extLst>
          </p:cNvPr>
          <p:cNvSpPr>
            <a:spLocks noGrp="1"/>
          </p:cNvSpPr>
          <p:nvPr>
            <p:ph idx="1"/>
          </p:nvPr>
        </p:nvSpPr>
        <p:spPr/>
        <p:txBody>
          <a:bodyPr/>
          <a:lstStyle/>
          <a:p>
            <a:pPr marL="0" marR="0" indent="0" algn="ctr">
              <a:lnSpc>
                <a:spcPct val="107000"/>
              </a:lnSpc>
              <a:spcBef>
                <a:spcPts val="0"/>
              </a:spcBef>
              <a:spcAft>
                <a:spcPts val="800"/>
              </a:spcAft>
              <a:buNone/>
            </a:pPr>
            <a:r>
              <a:rPr lang="nl-BE" sz="3200" kern="1400" dirty="0">
                <a:ln>
                  <a:noFill/>
                </a:ln>
                <a:solidFill>
                  <a:schemeClr val="tx1"/>
                </a:solidFill>
                <a:effectLst/>
                <a:latin typeface="Verdana" panose="020B0604030504040204" pitchFamily="34" charset="0"/>
              </a:rPr>
              <a:t>Drugsgebruikers komen uit alle lagen van de bevolking: mensen met veel geld, gewoon geld, weinig geld, …</a:t>
            </a:r>
            <a:endParaRPr lang="nl-BE" sz="3200" kern="1400" dirty="0">
              <a:ln>
                <a:noFill/>
              </a:ln>
              <a:solidFill>
                <a:schemeClr val="tx1"/>
              </a:solidFill>
              <a:effectLst/>
              <a:latin typeface="Times New Roman" panose="02020603050405020304" pitchFamily="18" charset="0"/>
            </a:endParaRPr>
          </a:p>
          <a:p>
            <a:pPr marL="0" marR="0" indent="0" algn="l">
              <a:spcBef>
                <a:spcPts val="0"/>
              </a:spcBef>
              <a:spcAft>
                <a:spcPts val="0"/>
              </a:spcAft>
            </a:pPr>
            <a:endParaRPr lang="nl-BE" sz="1800" kern="1400" dirty="0">
              <a:ln>
                <a:noFill/>
              </a:ln>
              <a:solidFill>
                <a:srgbClr val="000000"/>
              </a:solidFill>
              <a:effectLst/>
              <a:latin typeface="Times New Roman" panose="02020603050405020304" pitchFamily="18" charset="0"/>
            </a:endParaRPr>
          </a:p>
        </p:txBody>
      </p:sp>
      <p:pic>
        <p:nvPicPr>
          <p:cNvPr id="3" name="Picture 2" descr="controleer en kruis pictogram. juiste en verkeerde pictogram. ja of nee  knoppen. waar of niet waar. goed of slecht. selectie ontwerp vector ontwerp  4581253 - Download Free Vectors, Vector Bestanden, Ontwerpen Templates">
            <a:hlinkClick r:id="rId2" action="ppaction://hlinksldjump"/>
            <a:extLst>
              <a:ext uri="{FF2B5EF4-FFF2-40B4-BE49-F238E27FC236}">
                <a16:creationId xmlns:a16="http://schemas.microsoft.com/office/drawing/2014/main" id="{EEBA5E93-FE36-6BF9-79CD-FEBEEB4F5D3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485" t="26462" r="54835" b="25744"/>
          <a:stretch/>
        </p:blipFill>
        <p:spPr bwMode="auto">
          <a:xfrm>
            <a:off x="3108960" y="3938952"/>
            <a:ext cx="1901483" cy="1901483"/>
          </a:xfrm>
          <a:prstGeom prst="ellipse">
            <a:avLst/>
          </a:prstGeom>
          <a:noFill/>
          <a:extLst>
            <a:ext uri="{909E8E84-426E-40DD-AFC4-6F175D3DCCD1}">
              <a14:hiddenFill xmlns:a14="http://schemas.microsoft.com/office/drawing/2010/main">
                <a:solidFill>
                  <a:srgbClr val="FFFFFF"/>
                </a:solidFill>
              </a14:hiddenFill>
            </a:ext>
          </a:extLst>
        </p:spPr>
      </p:pic>
      <p:pic>
        <p:nvPicPr>
          <p:cNvPr id="5" name="Picture 6" descr="controleer en kruis pictogram. juiste en verkeerde pictogram. ja of nee  knoppen. waar of niet waar. goed of slecht. selectie ontwerp vector ontwerp  4581253 - Download Free Vectors, Vector Bestanden, Ontwerpen Templates">
            <a:hlinkClick r:id="rId4" action="ppaction://hlinksldjump"/>
            <a:extLst>
              <a:ext uri="{FF2B5EF4-FFF2-40B4-BE49-F238E27FC236}">
                <a16:creationId xmlns:a16="http://schemas.microsoft.com/office/drawing/2014/main" id="{25899D11-7C1E-CDD4-BE92-74F217749B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377" t="25261" r="16359" b="26155"/>
          <a:stretch/>
        </p:blipFill>
        <p:spPr bwMode="auto">
          <a:xfrm>
            <a:off x="6585244" y="3889717"/>
            <a:ext cx="1974948" cy="1901483"/>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72869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B19A3E-4C7B-6789-7D68-A0DB6A5E4D40}"/>
              </a:ext>
            </a:extLst>
          </p:cNvPr>
          <p:cNvSpPr>
            <a:spLocks noGrp="1"/>
          </p:cNvSpPr>
          <p:nvPr>
            <p:ph type="title"/>
          </p:nvPr>
        </p:nvSpPr>
        <p:spPr>
          <a:xfrm>
            <a:off x="913795" y="96350"/>
            <a:ext cx="10353762" cy="970450"/>
          </a:xfrm>
        </p:spPr>
        <p:txBody>
          <a:bodyPr>
            <a:normAutofit/>
          </a:bodyPr>
          <a:lstStyle/>
          <a:p>
            <a:pPr algn="ctr"/>
            <a:r>
              <a:rPr lang="nl-BE" sz="5400" dirty="0"/>
              <a:t>Wist je dat 10 </a:t>
            </a:r>
          </a:p>
        </p:txBody>
      </p:sp>
      <p:sp>
        <p:nvSpPr>
          <p:cNvPr id="4" name="Tijdelijke aanduiding voor inhoud 3">
            <a:extLst>
              <a:ext uri="{FF2B5EF4-FFF2-40B4-BE49-F238E27FC236}">
                <a16:creationId xmlns:a16="http://schemas.microsoft.com/office/drawing/2014/main" id="{DE0C75F9-3F91-2F10-EAB2-BD44F8C38E20}"/>
              </a:ext>
            </a:extLst>
          </p:cNvPr>
          <p:cNvSpPr>
            <a:spLocks noGrp="1"/>
          </p:cNvSpPr>
          <p:nvPr>
            <p:ph idx="1"/>
          </p:nvPr>
        </p:nvSpPr>
        <p:spPr/>
        <p:txBody>
          <a:bodyPr/>
          <a:lstStyle/>
          <a:p>
            <a:pPr marL="0" marR="0" indent="0" algn="ctr">
              <a:lnSpc>
                <a:spcPct val="107000"/>
              </a:lnSpc>
              <a:spcBef>
                <a:spcPts val="0"/>
              </a:spcBef>
              <a:spcAft>
                <a:spcPts val="800"/>
              </a:spcAft>
              <a:buNone/>
            </a:pPr>
            <a:r>
              <a:rPr lang="nl-BE" sz="3200" kern="1400" dirty="0">
                <a:ln>
                  <a:noFill/>
                </a:ln>
                <a:solidFill>
                  <a:schemeClr val="tx1"/>
                </a:solidFill>
                <a:effectLst/>
                <a:latin typeface="Verdana" panose="020B0604030504040204" pitchFamily="34" charset="0"/>
              </a:rPr>
              <a:t>Van alcohol kan je … worden. </a:t>
            </a:r>
            <a:endParaRPr lang="nl-BE" sz="3200" kern="1400" dirty="0">
              <a:ln>
                <a:noFill/>
              </a:ln>
              <a:solidFill>
                <a:schemeClr val="tx1"/>
              </a:solidFill>
              <a:effectLst/>
              <a:latin typeface="Times New Roman" panose="02020603050405020304" pitchFamily="18" charset="0"/>
            </a:endParaRPr>
          </a:p>
          <a:p>
            <a:pPr marL="0" marR="0" indent="0" algn="l">
              <a:spcBef>
                <a:spcPts val="0"/>
              </a:spcBef>
              <a:spcAft>
                <a:spcPts val="0"/>
              </a:spcAft>
            </a:pPr>
            <a:endParaRPr lang="nl-BE" sz="1800" kern="1400" dirty="0">
              <a:ln>
                <a:noFill/>
              </a:ln>
              <a:solidFill>
                <a:srgbClr val="000000"/>
              </a:solidFill>
              <a:effectLst/>
              <a:latin typeface="Times New Roman" panose="02020603050405020304" pitchFamily="18" charset="0"/>
            </a:endParaRPr>
          </a:p>
        </p:txBody>
      </p:sp>
      <p:sp>
        <p:nvSpPr>
          <p:cNvPr id="6" name="Ovaal 5">
            <a:hlinkClick r:id="rId2" action="ppaction://hlinksldjump"/>
            <a:extLst>
              <a:ext uri="{FF2B5EF4-FFF2-40B4-BE49-F238E27FC236}">
                <a16:creationId xmlns:a16="http://schemas.microsoft.com/office/drawing/2014/main" id="{37AAAA0E-098C-2539-D0D8-C1BBDB455044}"/>
              </a:ext>
            </a:extLst>
          </p:cNvPr>
          <p:cNvSpPr/>
          <p:nvPr/>
        </p:nvSpPr>
        <p:spPr>
          <a:xfrm>
            <a:off x="1955800" y="2717298"/>
            <a:ext cx="1125415" cy="10445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400" b="1" dirty="0">
                <a:latin typeface="Arial" panose="020B0604020202020204" pitchFamily="34" charset="0"/>
                <a:cs typeface="Arial" panose="020B0604020202020204" pitchFamily="34" charset="0"/>
              </a:rPr>
              <a:t>A</a:t>
            </a:r>
          </a:p>
        </p:txBody>
      </p:sp>
      <p:sp>
        <p:nvSpPr>
          <p:cNvPr id="7" name="Ovaal 6">
            <a:hlinkClick r:id="rId2" action="ppaction://hlinksldjump"/>
            <a:extLst>
              <a:ext uri="{FF2B5EF4-FFF2-40B4-BE49-F238E27FC236}">
                <a16:creationId xmlns:a16="http://schemas.microsoft.com/office/drawing/2014/main" id="{C1D86C5B-5B34-F6A5-0362-89A618628902}"/>
              </a:ext>
            </a:extLst>
          </p:cNvPr>
          <p:cNvSpPr/>
          <p:nvPr/>
        </p:nvSpPr>
        <p:spPr>
          <a:xfrm>
            <a:off x="1955800" y="3834870"/>
            <a:ext cx="1125415" cy="10445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400" b="1" dirty="0">
                <a:latin typeface="Arial" panose="020B0604020202020204" pitchFamily="34" charset="0"/>
                <a:cs typeface="Arial" panose="020B0604020202020204" pitchFamily="34" charset="0"/>
              </a:rPr>
              <a:t>B</a:t>
            </a:r>
          </a:p>
        </p:txBody>
      </p:sp>
      <p:sp>
        <p:nvSpPr>
          <p:cNvPr id="8" name="Ovaal 7">
            <a:hlinkClick r:id="rId3" action="ppaction://hlinksldjump"/>
            <a:extLst>
              <a:ext uri="{FF2B5EF4-FFF2-40B4-BE49-F238E27FC236}">
                <a16:creationId xmlns:a16="http://schemas.microsoft.com/office/drawing/2014/main" id="{E712AB3D-A2C5-AA2D-ADB1-9DEBDB8A8F74}"/>
              </a:ext>
            </a:extLst>
          </p:cNvPr>
          <p:cNvSpPr/>
          <p:nvPr/>
        </p:nvSpPr>
        <p:spPr>
          <a:xfrm>
            <a:off x="1955799" y="5000396"/>
            <a:ext cx="1125415" cy="10445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400" b="1" dirty="0">
                <a:latin typeface="Arial" panose="020B0604020202020204" pitchFamily="34" charset="0"/>
                <a:cs typeface="Arial" panose="020B0604020202020204" pitchFamily="34" charset="0"/>
              </a:rPr>
              <a:t>C</a:t>
            </a:r>
          </a:p>
        </p:txBody>
      </p:sp>
      <p:sp>
        <p:nvSpPr>
          <p:cNvPr id="11" name="Tekstvak 10">
            <a:extLst>
              <a:ext uri="{FF2B5EF4-FFF2-40B4-BE49-F238E27FC236}">
                <a16:creationId xmlns:a16="http://schemas.microsoft.com/office/drawing/2014/main" id="{0341B02C-D7C2-BA27-D4C1-6EFB56954271}"/>
              </a:ext>
            </a:extLst>
          </p:cNvPr>
          <p:cNvSpPr txBox="1"/>
          <p:nvPr/>
        </p:nvSpPr>
        <p:spPr>
          <a:xfrm>
            <a:off x="3249637" y="2968283"/>
            <a:ext cx="5964702" cy="523220"/>
          </a:xfrm>
          <a:prstGeom prst="rect">
            <a:avLst/>
          </a:prstGeom>
          <a:noFill/>
        </p:spPr>
        <p:txBody>
          <a:bodyPr wrap="square" rtlCol="0">
            <a:spAutoFit/>
          </a:bodyPr>
          <a:lstStyle/>
          <a:p>
            <a:r>
              <a:rPr lang="nl-BE" sz="2800" kern="1400" dirty="0">
                <a:latin typeface="Verdana" panose="020B0604030504040204" pitchFamily="34" charset="0"/>
              </a:rPr>
              <a:t>lichamelijk afhankelijk </a:t>
            </a:r>
          </a:p>
        </p:txBody>
      </p:sp>
      <p:sp>
        <p:nvSpPr>
          <p:cNvPr id="12" name="Tekstvak 11">
            <a:extLst>
              <a:ext uri="{FF2B5EF4-FFF2-40B4-BE49-F238E27FC236}">
                <a16:creationId xmlns:a16="http://schemas.microsoft.com/office/drawing/2014/main" id="{2D4BCAE3-A5C9-E326-8933-3F34CD0C306F}"/>
              </a:ext>
            </a:extLst>
          </p:cNvPr>
          <p:cNvSpPr txBox="1"/>
          <p:nvPr/>
        </p:nvSpPr>
        <p:spPr>
          <a:xfrm>
            <a:off x="3249637" y="4087353"/>
            <a:ext cx="5964702" cy="523220"/>
          </a:xfrm>
          <a:prstGeom prst="rect">
            <a:avLst/>
          </a:prstGeom>
          <a:noFill/>
        </p:spPr>
        <p:txBody>
          <a:bodyPr wrap="square" rtlCol="0">
            <a:spAutoFit/>
          </a:bodyPr>
          <a:lstStyle/>
          <a:p>
            <a:r>
              <a:rPr lang="nl-BE" sz="2800" kern="1400" dirty="0">
                <a:latin typeface="Verdana" panose="020B0604030504040204" pitchFamily="34" charset="0"/>
              </a:rPr>
              <a:t>geestelijk afhankelijk </a:t>
            </a:r>
          </a:p>
        </p:txBody>
      </p:sp>
      <p:sp>
        <p:nvSpPr>
          <p:cNvPr id="13" name="Tekstvak 12">
            <a:extLst>
              <a:ext uri="{FF2B5EF4-FFF2-40B4-BE49-F238E27FC236}">
                <a16:creationId xmlns:a16="http://schemas.microsoft.com/office/drawing/2014/main" id="{96B0EB29-2CC1-2B24-F56C-97CBE3C1248D}"/>
              </a:ext>
            </a:extLst>
          </p:cNvPr>
          <p:cNvSpPr txBox="1"/>
          <p:nvPr/>
        </p:nvSpPr>
        <p:spPr>
          <a:xfrm>
            <a:off x="3249637" y="5333286"/>
            <a:ext cx="8017920" cy="523220"/>
          </a:xfrm>
          <a:prstGeom prst="rect">
            <a:avLst/>
          </a:prstGeom>
          <a:noFill/>
        </p:spPr>
        <p:txBody>
          <a:bodyPr wrap="square" rtlCol="0">
            <a:spAutoFit/>
          </a:bodyPr>
          <a:lstStyle/>
          <a:p>
            <a:r>
              <a:rPr lang="nl-BE" sz="2800" kern="1400" dirty="0">
                <a:latin typeface="Verdana" panose="020B0604030504040204" pitchFamily="34" charset="0"/>
              </a:rPr>
              <a:t>lichamelijk &amp; geestelijk afhankelijk </a:t>
            </a:r>
          </a:p>
        </p:txBody>
      </p:sp>
    </p:spTree>
    <p:extLst>
      <p:ext uri="{BB962C8B-B14F-4D97-AF65-F5344CB8AC3E}">
        <p14:creationId xmlns:p14="http://schemas.microsoft.com/office/powerpoint/2010/main" val="16517708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B19A3E-4C7B-6789-7D68-A0DB6A5E4D40}"/>
              </a:ext>
            </a:extLst>
          </p:cNvPr>
          <p:cNvSpPr>
            <a:spLocks noGrp="1"/>
          </p:cNvSpPr>
          <p:nvPr>
            <p:ph type="title"/>
          </p:nvPr>
        </p:nvSpPr>
        <p:spPr>
          <a:xfrm>
            <a:off x="913795" y="96350"/>
            <a:ext cx="10353762" cy="970450"/>
          </a:xfrm>
        </p:spPr>
        <p:txBody>
          <a:bodyPr>
            <a:normAutofit/>
          </a:bodyPr>
          <a:lstStyle/>
          <a:p>
            <a:pPr algn="ctr"/>
            <a:r>
              <a:rPr lang="nl-BE" sz="5400" dirty="0"/>
              <a:t>Wist je dat 11 </a:t>
            </a:r>
          </a:p>
        </p:txBody>
      </p:sp>
      <p:sp>
        <p:nvSpPr>
          <p:cNvPr id="4" name="Tijdelijke aanduiding voor inhoud 3">
            <a:extLst>
              <a:ext uri="{FF2B5EF4-FFF2-40B4-BE49-F238E27FC236}">
                <a16:creationId xmlns:a16="http://schemas.microsoft.com/office/drawing/2014/main" id="{DE0C75F9-3F91-2F10-EAB2-BD44F8C38E20}"/>
              </a:ext>
            </a:extLst>
          </p:cNvPr>
          <p:cNvSpPr>
            <a:spLocks noGrp="1"/>
          </p:cNvSpPr>
          <p:nvPr>
            <p:ph idx="1"/>
          </p:nvPr>
        </p:nvSpPr>
        <p:spPr>
          <a:xfrm>
            <a:off x="913795" y="1408892"/>
            <a:ext cx="10353762" cy="4058751"/>
          </a:xfrm>
        </p:spPr>
        <p:txBody>
          <a:bodyPr/>
          <a:lstStyle/>
          <a:p>
            <a:pPr marL="0" marR="0" indent="0" algn="ctr">
              <a:lnSpc>
                <a:spcPct val="107000"/>
              </a:lnSpc>
              <a:spcBef>
                <a:spcPts val="0"/>
              </a:spcBef>
              <a:spcAft>
                <a:spcPts val="800"/>
              </a:spcAft>
              <a:buNone/>
            </a:pPr>
            <a:r>
              <a:rPr lang="nl-BE" sz="3200" kern="1400" dirty="0">
                <a:ln>
                  <a:noFill/>
                </a:ln>
                <a:solidFill>
                  <a:schemeClr val="tx1"/>
                </a:solidFill>
                <a:effectLst/>
                <a:latin typeface="Verdana" panose="020B0604030504040204" pitchFamily="34" charset="0"/>
              </a:rPr>
              <a:t>Als je een beetje alcohol drinkt, voel je je wat minder moe. Alcohol heeft…</a:t>
            </a:r>
            <a:endParaRPr lang="nl-BE" sz="3200" kern="1400" dirty="0">
              <a:ln>
                <a:noFill/>
              </a:ln>
              <a:solidFill>
                <a:schemeClr val="tx1"/>
              </a:solidFill>
              <a:effectLst/>
              <a:latin typeface="Times New Roman" panose="02020603050405020304" pitchFamily="18" charset="0"/>
            </a:endParaRPr>
          </a:p>
          <a:p>
            <a:pPr marL="0" marR="0" indent="0" algn="l">
              <a:spcBef>
                <a:spcPts val="0"/>
              </a:spcBef>
              <a:spcAft>
                <a:spcPts val="0"/>
              </a:spcAft>
            </a:pPr>
            <a:endParaRPr lang="nl-BE" sz="1800" kern="1400" dirty="0">
              <a:ln>
                <a:noFill/>
              </a:ln>
              <a:solidFill>
                <a:srgbClr val="000000"/>
              </a:solidFill>
              <a:effectLst/>
              <a:latin typeface="Times New Roman" panose="02020603050405020304" pitchFamily="18" charset="0"/>
            </a:endParaRPr>
          </a:p>
        </p:txBody>
      </p:sp>
      <p:sp>
        <p:nvSpPr>
          <p:cNvPr id="6" name="Ovaal 5">
            <a:hlinkClick r:id="rId2" action="ppaction://hlinksldjump"/>
            <a:extLst>
              <a:ext uri="{FF2B5EF4-FFF2-40B4-BE49-F238E27FC236}">
                <a16:creationId xmlns:a16="http://schemas.microsoft.com/office/drawing/2014/main" id="{37AAAA0E-098C-2539-D0D8-C1BBDB455044}"/>
              </a:ext>
            </a:extLst>
          </p:cNvPr>
          <p:cNvSpPr/>
          <p:nvPr/>
        </p:nvSpPr>
        <p:spPr>
          <a:xfrm>
            <a:off x="1955800" y="3040855"/>
            <a:ext cx="1125415" cy="10445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400" b="1" dirty="0">
                <a:latin typeface="Arial" panose="020B0604020202020204" pitchFamily="34" charset="0"/>
                <a:cs typeface="Arial" panose="020B0604020202020204" pitchFamily="34" charset="0"/>
              </a:rPr>
              <a:t>A</a:t>
            </a:r>
          </a:p>
        </p:txBody>
      </p:sp>
      <p:sp>
        <p:nvSpPr>
          <p:cNvPr id="7" name="Ovaal 6">
            <a:hlinkClick r:id="rId3" action="ppaction://hlinksldjump"/>
            <a:extLst>
              <a:ext uri="{FF2B5EF4-FFF2-40B4-BE49-F238E27FC236}">
                <a16:creationId xmlns:a16="http://schemas.microsoft.com/office/drawing/2014/main" id="{C1D86C5B-5B34-F6A5-0362-89A618628902}"/>
              </a:ext>
            </a:extLst>
          </p:cNvPr>
          <p:cNvSpPr/>
          <p:nvPr/>
        </p:nvSpPr>
        <p:spPr>
          <a:xfrm>
            <a:off x="1955800" y="4158427"/>
            <a:ext cx="1125415" cy="10445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400" b="1" dirty="0">
                <a:latin typeface="Arial" panose="020B0604020202020204" pitchFamily="34" charset="0"/>
                <a:cs typeface="Arial" panose="020B0604020202020204" pitchFamily="34" charset="0"/>
              </a:rPr>
              <a:t>B</a:t>
            </a:r>
          </a:p>
        </p:txBody>
      </p:sp>
      <p:sp>
        <p:nvSpPr>
          <p:cNvPr id="8" name="Ovaal 7">
            <a:hlinkClick r:id="rId2" action="ppaction://hlinksldjump"/>
            <a:extLst>
              <a:ext uri="{FF2B5EF4-FFF2-40B4-BE49-F238E27FC236}">
                <a16:creationId xmlns:a16="http://schemas.microsoft.com/office/drawing/2014/main" id="{E712AB3D-A2C5-AA2D-ADB1-9DEBDB8A8F74}"/>
              </a:ext>
            </a:extLst>
          </p:cNvPr>
          <p:cNvSpPr/>
          <p:nvPr/>
        </p:nvSpPr>
        <p:spPr>
          <a:xfrm>
            <a:off x="1955799" y="5323953"/>
            <a:ext cx="1125415" cy="10445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400" b="1" dirty="0">
                <a:latin typeface="Arial" panose="020B0604020202020204" pitchFamily="34" charset="0"/>
                <a:cs typeface="Arial" panose="020B0604020202020204" pitchFamily="34" charset="0"/>
              </a:rPr>
              <a:t>C</a:t>
            </a:r>
          </a:p>
        </p:txBody>
      </p:sp>
      <p:sp>
        <p:nvSpPr>
          <p:cNvPr id="11" name="Tekstvak 10">
            <a:extLst>
              <a:ext uri="{FF2B5EF4-FFF2-40B4-BE49-F238E27FC236}">
                <a16:creationId xmlns:a16="http://schemas.microsoft.com/office/drawing/2014/main" id="{0341B02C-D7C2-BA27-D4C1-6EFB56954271}"/>
              </a:ext>
            </a:extLst>
          </p:cNvPr>
          <p:cNvSpPr txBox="1"/>
          <p:nvPr/>
        </p:nvSpPr>
        <p:spPr>
          <a:xfrm>
            <a:off x="3249637" y="3291840"/>
            <a:ext cx="5964702" cy="523220"/>
          </a:xfrm>
          <a:prstGeom prst="rect">
            <a:avLst/>
          </a:prstGeom>
          <a:noFill/>
        </p:spPr>
        <p:txBody>
          <a:bodyPr wrap="square" rtlCol="0">
            <a:spAutoFit/>
          </a:bodyPr>
          <a:lstStyle/>
          <a:p>
            <a:r>
              <a:rPr lang="nl-BE" sz="2800" kern="1400" dirty="0">
                <a:latin typeface="Verdana" panose="020B0604030504040204" pitchFamily="34" charset="0"/>
              </a:rPr>
              <a:t>…een opwekkend effect</a:t>
            </a:r>
          </a:p>
        </p:txBody>
      </p:sp>
      <p:sp>
        <p:nvSpPr>
          <p:cNvPr id="12" name="Tekstvak 11">
            <a:extLst>
              <a:ext uri="{FF2B5EF4-FFF2-40B4-BE49-F238E27FC236}">
                <a16:creationId xmlns:a16="http://schemas.microsoft.com/office/drawing/2014/main" id="{2D4BCAE3-A5C9-E326-8933-3F34CD0C306F}"/>
              </a:ext>
            </a:extLst>
          </p:cNvPr>
          <p:cNvSpPr txBox="1"/>
          <p:nvPr/>
        </p:nvSpPr>
        <p:spPr>
          <a:xfrm>
            <a:off x="3249637" y="4410910"/>
            <a:ext cx="5964702" cy="523220"/>
          </a:xfrm>
          <a:prstGeom prst="rect">
            <a:avLst/>
          </a:prstGeom>
          <a:noFill/>
        </p:spPr>
        <p:txBody>
          <a:bodyPr wrap="square" rtlCol="0">
            <a:spAutoFit/>
          </a:bodyPr>
          <a:lstStyle/>
          <a:p>
            <a:r>
              <a:rPr lang="nl-BE" sz="2800" kern="1400" dirty="0">
                <a:latin typeface="Verdana" panose="020B0604030504040204" pitchFamily="34" charset="0"/>
              </a:rPr>
              <a:t>… een verdovend effect </a:t>
            </a:r>
          </a:p>
        </p:txBody>
      </p:sp>
      <p:sp>
        <p:nvSpPr>
          <p:cNvPr id="13" name="Tekstvak 12">
            <a:extLst>
              <a:ext uri="{FF2B5EF4-FFF2-40B4-BE49-F238E27FC236}">
                <a16:creationId xmlns:a16="http://schemas.microsoft.com/office/drawing/2014/main" id="{96B0EB29-2CC1-2B24-F56C-97CBE3C1248D}"/>
              </a:ext>
            </a:extLst>
          </p:cNvPr>
          <p:cNvSpPr txBox="1"/>
          <p:nvPr/>
        </p:nvSpPr>
        <p:spPr>
          <a:xfrm>
            <a:off x="3249637" y="5614639"/>
            <a:ext cx="8017920" cy="523220"/>
          </a:xfrm>
          <a:prstGeom prst="rect">
            <a:avLst/>
          </a:prstGeom>
          <a:noFill/>
        </p:spPr>
        <p:txBody>
          <a:bodyPr wrap="square" rtlCol="0">
            <a:spAutoFit/>
          </a:bodyPr>
          <a:lstStyle/>
          <a:p>
            <a:r>
              <a:rPr lang="nl-BE" sz="2800" kern="1400" dirty="0">
                <a:latin typeface="Verdana" panose="020B0604030504040204" pitchFamily="34" charset="0"/>
              </a:rPr>
              <a:t>…. een opwekkend en verdovend effect</a:t>
            </a:r>
          </a:p>
        </p:txBody>
      </p:sp>
    </p:spTree>
    <p:extLst>
      <p:ext uri="{BB962C8B-B14F-4D97-AF65-F5344CB8AC3E}">
        <p14:creationId xmlns:p14="http://schemas.microsoft.com/office/powerpoint/2010/main" val="18697086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B19A3E-4C7B-6789-7D68-A0DB6A5E4D40}"/>
              </a:ext>
            </a:extLst>
          </p:cNvPr>
          <p:cNvSpPr>
            <a:spLocks noGrp="1"/>
          </p:cNvSpPr>
          <p:nvPr>
            <p:ph type="title"/>
          </p:nvPr>
        </p:nvSpPr>
        <p:spPr>
          <a:xfrm>
            <a:off x="913795" y="96350"/>
            <a:ext cx="10353762" cy="970450"/>
          </a:xfrm>
        </p:spPr>
        <p:txBody>
          <a:bodyPr>
            <a:normAutofit/>
          </a:bodyPr>
          <a:lstStyle/>
          <a:p>
            <a:pPr algn="ctr"/>
            <a:r>
              <a:rPr lang="nl-BE" sz="5400" dirty="0"/>
              <a:t>Wist je dat 12 </a:t>
            </a:r>
          </a:p>
        </p:txBody>
      </p:sp>
      <p:sp>
        <p:nvSpPr>
          <p:cNvPr id="4" name="Tijdelijke aanduiding voor inhoud 3">
            <a:extLst>
              <a:ext uri="{FF2B5EF4-FFF2-40B4-BE49-F238E27FC236}">
                <a16:creationId xmlns:a16="http://schemas.microsoft.com/office/drawing/2014/main" id="{DE0C75F9-3F91-2F10-EAB2-BD44F8C38E20}"/>
              </a:ext>
            </a:extLst>
          </p:cNvPr>
          <p:cNvSpPr>
            <a:spLocks noGrp="1"/>
          </p:cNvSpPr>
          <p:nvPr>
            <p:ph idx="1"/>
          </p:nvPr>
        </p:nvSpPr>
        <p:spPr/>
        <p:txBody>
          <a:bodyPr/>
          <a:lstStyle/>
          <a:p>
            <a:pPr marL="0" marR="0" indent="0" algn="ctr">
              <a:lnSpc>
                <a:spcPct val="107000"/>
              </a:lnSpc>
              <a:spcBef>
                <a:spcPts val="0"/>
              </a:spcBef>
              <a:spcAft>
                <a:spcPts val="800"/>
              </a:spcAft>
              <a:buNone/>
            </a:pPr>
            <a:r>
              <a:rPr lang="nl-BE" sz="3200" kern="1400" dirty="0">
                <a:ln>
                  <a:noFill/>
                </a:ln>
                <a:solidFill>
                  <a:schemeClr val="tx1"/>
                </a:solidFill>
                <a:effectLst/>
                <a:latin typeface="Verdana" panose="020B0604030504040204" pitchFamily="34" charset="0"/>
              </a:rPr>
              <a:t>Een overdosis alcohol kan je krijgen door…</a:t>
            </a:r>
            <a:endParaRPr lang="nl-BE" sz="3200" kern="1400" dirty="0">
              <a:ln>
                <a:noFill/>
              </a:ln>
              <a:solidFill>
                <a:schemeClr val="tx1"/>
              </a:solidFill>
              <a:effectLst/>
              <a:latin typeface="Times New Roman" panose="02020603050405020304" pitchFamily="18" charset="0"/>
            </a:endParaRPr>
          </a:p>
          <a:p>
            <a:pPr marL="0" marR="0" indent="0" algn="l">
              <a:spcBef>
                <a:spcPts val="0"/>
              </a:spcBef>
              <a:spcAft>
                <a:spcPts val="0"/>
              </a:spcAft>
            </a:pPr>
            <a:endParaRPr lang="nl-BE" sz="1800" kern="1400" dirty="0">
              <a:ln>
                <a:noFill/>
              </a:ln>
              <a:solidFill>
                <a:srgbClr val="000000"/>
              </a:solidFill>
              <a:effectLst/>
              <a:latin typeface="Times New Roman" panose="02020603050405020304" pitchFamily="18" charset="0"/>
            </a:endParaRPr>
          </a:p>
        </p:txBody>
      </p:sp>
      <p:sp>
        <p:nvSpPr>
          <p:cNvPr id="6" name="Ovaal 5">
            <a:hlinkClick r:id="rId2" action="ppaction://hlinksldjump"/>
            <a:extLst>
              <a:ext uri="{FF2B5EF4-FFF2-40B4-BE49-F238E27FC236}">
                <a16:creationId xmlns:a16="http://schemas.microsoft.com/office/drawing/2014/main" id="{37AAAA0E-098C-2539-D0D8-C1BBDB455044}"/>
              </a:ext>
            </a:extLst>
          </p:cNvPr>
          <p:cNvSpPr/>
          <p:nvPr/>
        </p:nvSpPr>
        <p:spPr>
          <a:xfrm>
            <a:off x="1955800" y="2717298"/>
            <a:ext cx="1125415" cy="10445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400" b="1" dirty="0">
                <a:latin typeface="Arial" panose="020B0604020202020204" pitchFamily="34" charset="0"/>
                <a:cs typeface="Arial" panose="020B0604020202020204" pitchFamily="34" charset="0"/>
              </a:rPr>
              <a:t>A</a:t>
            </a:r>
          </a:p>
        </p:txBody>
      </p:sp>
      <p:sp>
        <p:nvSpPr>
          <p:cNvPr id="7" name="Ovaal 6">
            <a:hlinkClick r:id="rId3" action="ppaction://hlinksldjump"/>
            <a:extLst>
              <a:ext uri="{FF2B5EF4-FFF2-40B4-BE49-F238E27FC236}">
                <a16:creationId xmlns:a16="http://schemas.microsoft.com/office/drawing/2014/main" id="{C1D86C5B-5B34-F6A5-0362-89A618628902}"/>
              </a:ext>
            </a:extLst>
          </p:cNvPr>
          <p:cNvSpPr/>
          <p:nvPr/>
        </p:nvSpPr>
        <p:spPr>
          <a:xfrm>
            <a:off x="1955800" y="3834870"/>
            <a:ext cx="1125415" cy="10445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400" b="1" dirty="0">
                <a:latin typeface="Arial" panose="020B0604020202020204" pitchFamily="34" charset="0"/>
                <a:cs typeface="Arial" panose="020B0604020202020204" pitchFamily="34" charset="0"/>
              </a:rPr>
              <a:t>B</a:t>
            </a:r>
          </a:p>
        </p:txBody>
      </p:sp>
      <p:sp>
        <p:nvSpPr>
          <p:cNvPr id="8" name="Ovaal 7">
            <a:hlinkClick r:id="rId3" action="ppaction://hlinksldjump"/>
            <a:extLst>
              <a:ext uri="{FF2B5EF4-FFF2-40B4-BE49-F238E27FC236}">
                <a16:creationId xmlns:a16="http://schemas.microsoft.com/office/drawing/2014/main" id="{E712AB3D-A2C5-AA2D-ADB1-9DEBDB8A8F74}"/>
              </a:ext>
            </a:extLst>
          </p:cNvPr>
          <p:cNvSpPr/>
          <p:nvPr/>
        </p:nvSpPr>
        <p:spPr>
          <a:xfrm>
            <a:off x="1955799" y="5000396"/>
            <a:ext cx="1125415" cy="10445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400" b="1" dirty="0">
                <a:latin typeface="Arial" panose="020B0604020202020204" pitchFamily="34" charset="0"/>
                <a:cs typeface="Arial" panose="020B0604020202020204" pitchFamily="34" charset="0"/>
              </a:rPr>
              <a:t>C</a:t>
            </a:r>
          </a:p>
        </p:txBody>
      </p:sp>
      <p:sp>
        <p:nvSpPr>
          <p:cNvPr id="11" name="Tekstvak 10">
            <a:extLst>
              <a:ext uri="{FF2B5EF4-FFF2-40B4-BE49-F238E27FC236}">
                <a16:creationId xmlns:a16="http://schemas.microsoft.com/office/drawing/2014/main" id="{0341B02C-D7C2-BA27-D4C1-6EFB56954271}"/>
              </a:ext>
            </a:extLst>
          </p:cNvPr>
          <p:cNvSpPr txBox="1"/>
          <p:nvPr/>
        </p:nvSpPr>
        <p:spPr>
          <a:xfrm>
            <a:off x="3249637" y="2968283"/>
            <a:ext cx="7596554" cy="523220"/>
          </a:xfrm>
          <a:prstGeom prst="rect">
            <a:avLst/>
          </a:prstGeom>
          <a:noFill/>
        </p:spPr>
        <p:txBody>
          <a:bodyPr wrap="square" rtlCol="0">
            <a:spAutoFit/>
          </a:bodyPr>
          <a:lstStyle/>
          <a:p>
            <a:r>
              <a:rPr lang="nl-BE" sz="2800" kern="1400" dirty="0">
                <a:latin typeface="Verdana" panose="020B0604030504040204" pitchFamily="34" charset="0"/>
              </a:rPr>
              <a:t>…te veel alcohol te drinken in korte tijd. </a:t>
            </a:r>
          </a:p>
        </p:txBody>
      </p:sp>
      <p:sp>
        <p:nvSpPr>
          <p:cNvPr id="12" name="Tekstvak 11">
            <a:extLst>
              <a:ext uri="{FF2B5EF4-FFF2-40B4-BE49-F238E27FC236}">
                <a16:creationId xmlns:a16="http://schemas.microsoft.com/office/drawing/2014/main" id="{2D4BCAE3-A5C9-E326-8933-3F34CD0C306F}"/>
              </a:ext>
            </a:extLst>
          </p:cNvPr>
          <p:cNvSpPr txBox="1"/>
          <p:nvPr/>
        </p:nvSpPr>
        <p:spPr>
          <a:xfrm>
            <a:off x="3249637" y="4087353"/>
            <a:ext cx="5964702" cy="523220"/>
          </a:xfrm>
          <a:prstGeom prst="rect">
            <a:avLst/>
          </a:prstGeom>
          <a:noFill/>
        </p:spPr>
        <p:txBody>
          <a:bodyPr wrap="square" rtlCol="0">
            <a:spAutoFit/>
          </a:bodyPr>
          <a:lstStyle/>
          <a:p>
            <a:r>
              <a:rPr lang="nl-BE" sz="2800" kern="1400" dirty="0">
                <a:latin typeface="Verdana" panose="020B0604030504040204" pitchFamily="34" charset="0"/>
              </a:rPr>
              <a:t>… te vaak alcohol te drinken. </a:t>
            </a:r>
          </a:p>
        </p:txBody>
      </p:sp>
      <p:sp>
        <p:nvSpPr>
          <p:cNvPr id="13" name="Tekstvak 12">
            <a:extLst>
              <a:ext uri="{FF2B5EF4-FFF2-40B4-BE49-F238E27FC236}">
                <a16:creationId xmlns:a16="http://schemas.microsoft.com/office/drawing/2014/main" id="{96B0EB29-2CC1-2B24-F56C-97CBE3C1248D}"/>
              </a:ext>
            </a:extLst>
          </p:cNvPr>
          <p:cNvSpPr txBox="1"/>
          <p:nvPr/>
        </p:nvSpPr>
        <p:spPr>
          <a:xfrm>
            <a:off x="3249637" y="5291082"/>
            <a:ext cx="8017920" cy="523220"/>
          </a:xfrm>
          <a:prstGeom prst="rect">
            <a:avLst/>
          </a:prstGeom>
          <a:noFill/>
        </p:spPr>
        <p:txBody>
          <a:bodyPr wrap="square" rtlCol="0">
            <a:spAutoFit/>
          </a:bodyPr>
          <a:lstStyle/>
          <a:p>
            <a:r>
              <a:rPr lang="nl-BE" sz="2800" kern="1400" dirty="0">
                <a:latin typeface="Verdana" panose="020B0604030504040204" pitchFamily="34" charset="0"/>
              </a:rPr>
              <a:t>Een overdosis alcohol bestaat niet. </a:t>
            </a:r>
          </a:p>
        </p:txBody>
      </p:sp>
    </p:spTree>
    <p:extLst>
      <p:ext uri="{BB962C8B-B14F-4D97-AF65-F5344CB8AC3E}">
        <p14:creationId xmlns:p14="http://schemas.microsoft.com/office/powerpoint/2010/main" val="25135322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B19A3E-4C7B-6789-7D68-A0DB6A5E4D40}"/>
              </a:ext>
            </a:extLst>
          </p:cNvPr>
          <p:cNvSpPr>
            <a:spLocks noGrp="1"/>
          </p:cNvSpPr>
          <p:nvPr>
            <p:ph type="title"/>
          </p:nvPr>
        </p:nvSpPr>
        <p:spPr>
          <a:xfrm>
            <a:off x="913795" y="96350"/>
            <a:ext cx="10353762" cy="970450"/>
          </a:xfrm>
        </p:spPr>
        <p:txBody>
          <a:bodyPr>
            <a:normAutofit/>
          </a:bodyPr>
          <a:lstStyle/>
          <a:p>
            <a:pPr algn="ctr"/>
            <a:r>
              <a:rPr lang="nl-BE" sz="5400" dirty="0"/>
              <a:t>Wist je dat 13 </a:t>
            </a:r>
          </a:p>
        </p:txBody>
      </p:sp>
      <p:sp>
        <p:nvSpPr>
          <p:cNvPr id="4" name="Tijdelijke aanduiding voor inhoud 3">
            <a:extLst>
              <a:ext uri="{FF2B5EF4-FFF2-40B4-BE49-F238E27FC236}">
                <a16:creationId xmlns:a16="http://schemas.microsoft.com/office/drawing/2014/main" id="{DE0C75F9-3F91-2F10-EAB2-BD44F8C38E20}"/>
              </a:ext>
            </a:extLst>
          </p:cNvPr>
          <p:cNvSpPr>
            <a:spLocks noGrp="1"/>
          </p:cNvSpPr>
          <p:nvPr>
            <p:ph idx="1"/>
          </p:nvPr>
        </p:nvSpPr>
        <p:spPr/>
        <p:txBody>
          <a:bodyPr/>
          <a:lstStyle/>
          <a:p>
            <a:pPr marL="0" marR="0" indent="0" algn="ctr">
              <a:lnSpc>
                <a:spcPct val="107000"/>
              </a:lnSpc>
              <a:spcBef>
                <a:spcPts val="0"/>
              </a:spcBef>
              <a:spcAft>
                <a:spcPts val="800"/>
              </a:spcAft>
              <a:buNone/>
            </a:pPr>
            <a:r>
              <a:rPr lang="nl-BE" sz="3200" kern="1400" dirty="0">
                <a:ln>
                  <a:noFill/>
                </a:ln>
                <a:solidFill>
                  <a:schemeClr val="tx1"/>
                </a:solidFill>
                <a:effectLst/>
                <a:latin typeface="Verdana" panose="020B0604030504040204" pitchFamily="34" charset="0"/>
              </a:rPr>
              <a:t>De meeste jongeren die ooit illegale drugs gebruikten, kregen die aangeboden door hun beste vrienden. </a:t>
            </a:r>
            <a:endParaRPr lang="nl-BE" sz="3200" kern="1400" dirty="0">
              <a:ln>
                <a:noFill/>
              </a:ln>
              <a:solidFill>
                <a:schemeClr val="tx1"/>
              </a:solidFill>
              <a:effectLst/>
              <a:latin typeface="Times New Roman" panose="02020603050405020304" pitchFamily="18" charset="0"/>
            </a:endParaRPr>
          </a:p>
          <a:p>
            <a:pPr marL="0" marR="0" indent="0" algn="l">
              <a:spcBef>
                <a:spcPts val="0"/>
              </a:spcBef>
              <a:spcAft>
                <a:spcPts val="0"/>
              </a:spcAft>
            </a:pPr>
            <a:endParaRPr lang="nl-BE" sz="1800" kern="1400" dirty="0">
              <a:ln>
                <a:noFill/>
              </a:ln>
              <a:solidFill>
                <a:srgbClr val="000000"/>
              </a:solidFill>
              <a:effectLst/>
              <a:latin typeface="Times New Roman" panose="02020603050405020304" pitchFamily="18" charset="0"/>
            </a:endParaRPr>
          </a:p>
        </p:txBody>
      </p:sp>
      <p:pic>
        <p:nvPicPr>
          <p:cNvPr id="3" name="Picture 2" descr="controleer en kruis pictogram. juiste en verkeerde pictogram. ja of nee  knoppen. waar of niet waar. goed of slecht. selectie ontwerp vector ontwerp  4581253 - Download Free Vectors, Vector Bestanden, Ontwerpen Templates">
            <a:hlinkClick r:id="rId2" action="ppaction://hlinksldjump"/>
            <a:extLst>
              <a:ext uri="{FF2B5EF4-FFF2-40B4-BE49-F238E27FC236}">
                <a16:creationId xmlns:a16="http://schemas.microsoft.com/office/drawing/2014/main" id="{EEBA5E93-FE36-6BF9-79CD-FEBEEB4F5D3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485" t="26462" r="54835" b="25744"/>
          <a:stretch/>
        </p:blipFill>
        <p:spPr bwMode="auto">
          <a:xfrm>
            <a:off x="3108960" y="3938952"/>
            <a:ext cx="1901483" cy="1901483"/>
          </a:xfrm>
          <a:prstGeom prst="ellipse">
            <a:avLst/>
          </a:prstGeom>
          <a:noFill/>
          <a:extLst>
            <a:ext uri="{909E8E84-426E-40DD-AFC4-6F175D3DCCD1}">
              <a14:hiddenFill xmlns:a14="http://schemas.microsoft.com/office/drawing/2010/main">
                <a:solidFill>
                  <a:srgbClr val="FFFFFF"/>
                </a:solidFill>
              </a14:hiddenFill>
            </a:ext>
          </a:extLst>
        </p:spPr>
      </p:pic>
      <p:pic>
        <p:nvPicPr>
          <p:cNvPr id="5" name="Picture 6" descr="controleer en kruis pictogram. juiste en verkeerde pictogram. ja of nee  knoppen. waar of niet waar. goed of slecht. selectie ontwerp vector ontwerp  4581253 - Download Free Vectors, Vector Bestanden, Ontwerpen Templates">
            <a:hlinkClick r:id="rId4" action="ppaction://hlinksldjump"/>
            <a:extLst>
              <a:ext uri="{FF2B5EF4-FFF2-40B4-BE49-F238E27FC236}">
                <a16:creationId xmlns:a16="http://schemas.microsoft.com/office/drawing/2014/main" id="{25899D11-7C1E-CDD4-BE92-74F217749B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377" t="25261" r="16359" b="26155"/>
          <a:stretch/>
        </p:blipFill>
        <p:spPr bwMode="auto">
          <a:xfrm>
            <a:off x="6585244" y="3938951"/>
            <a:ext cx="1974948" cy="1901483"/>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98796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B19A3E-4C7B-6789-7D68-A0DB6A5E4D40}"/>
              </a:ext>
            </a:extLst>
          </p:cNvPr>
          <p:cNvSpPr>
            <a:spLocks noGrp="1"/>
          </p:cNvSpPr>
          <p:nvPr>
            <p:ph type="title"/>
          </p:nvPr>
        </p:nvSpPr>
        <p:spPr>
          <a:xfrm>
            <a:off x="913795" y="96350"/>
            <a:ext cx="10353762" cy="970450"/>
          </a:xfrm>
        </p:spPr>
        <p:txBody>
          <a:bodyPr>
            <a:normAutofit/>
          </a:bodyPr>
          <a:lstStyle/>
          <a:p>
            <a:pPr algn="ctr"/>
            <a:r>
              <a:rPr lang="nl-BE" sz="5400" dirty="0"/>
              <a:t>Wist je dat 14</a:t>
            </a:r>
          </a:p>
        </p:txBody>
      </p:sp>
      <p:sp>
        <p:nvSpPr>
          <p:cNvPr id="4" name="Tijdelijke aanduiding voor inhoud 3">
            <a:extLst>
              <a:ext uri="{FF2B5EF4-FFF2-40B4-BE49-F238E27FC236}">
                <a16:creationId xmlns:a16="http://schemas.microsoft.com/office/drawing/2014/main" id="{DE0C75F9-3F91-2F10-EAB2-BD44F8C38E20}"/>
              </a:ext>
            </a:extLst>
          </p:cNvPr>
          <p:cNvSpPr>
            <a:spLocks noGrp="1"/>
          </p:cNvSpPr>
          <p:nvPr>
            <p:ph idx="1"/>
          </p:nvPr>
        </p:nvSpPr>
        <p:spPr>
          <a:xfrm>
            <a:off x="913795" y="1252595"/>
            <a:ext cx="10353762" cy="4058751"/>
          </a:xfrm>
        </p:spPr>
        <p:txBody>
          <a:bodyPr/>
          <a:lstStyle/>
          <a:p>
            <a:pPr marL="0" marR="0" indent="0" algn="ctr">
              <a:lnSpc>
                <a:spcPct val="107000"/>
              </a:lnSpc>
              <a:spcBef>
                <a:spcPts val="0"/>
              </a:spcBef>
              <a:spcAft>
                <a:spcPts val="800"/>
              </a:spcAft>
              <a:buNone/>
            </a:pPr>
            <a:r>
              <a:rPr lang="nl-BE" sz="3200" kern="1400" dirty="0">
                <a:ln>
                  <a:noFill/>
                </a:ln>
                <a:solidFill>
                  <a:schemeClr val="tx1"/>
                </a:solidFill>
                <a:effectLst/>
                <a:latin typeface="Verdana" panose="020B0604030504040204" pitchFamily="34" charset="0"/>
              </a:rPr>
              <a:t>Hoeveel alcohol heb je in je bloed na </a:t>
            </a:r>
            <a:br>
              <a:rPr lang="nl-BE" sz="3200" kern="1400" dirty="0">
                <a:ln>
                  <a:noFill/>
                </a:ln>
                <a:solidFill>
                  <a:schemeClr val="tx1"/>
                </a:solidFill>
                <a:effectLst/>
                <a:latin typeface="Verdana" panose="020B0604030504040204" pitchFamily="34" charset="0"/>
              </a:rPr>
            </a:br>
            <a:r>
              <a:rPr lang="nl-BE" sz="3200" kern="1400" dirty="0">
                <a:ln>
                  <a:noFill/>
                </a:ln>
                <a:solidFill>
                  <a:schemeClr val="tx1"/>
                </a:solidFill>
                <a:effectLst/>
                <a:latin typeface="Verdana" panose="020B0604030504040204" pitchFamily="34" charset="0"/>
              </a:rPr>
              <a:t>1 glas alcohol? </a:t>
            </a:r>
            <a:endParaRPr lang="nl-BE" sz="3200" kern="1400" dirty="0">
              <a:ln>
                <a:noFill/>
              </a:ln>
              <a:solidFill>
                <a:schemeClr val="tx1"/>
              </a:solidFill>
              <a:effectLst/>
              <a:latin typeface="Times New Roman" panose="02020603050405020304" pitchFamily="18" charset="0"/>
            </a:endParaRPr>
          </a:p>
          <a:p>
            <a:pPr marL="0" marR="0" indent="0" algn="l">
              <a:spcBef>
                <a:spcPts val="0"/>
              </a:spcBef>
              <a:spcAft>
                <a:spcPts val="0"/>
              </a:spcAft>
            </a:pPr>
            <a:endParaRPr lang="nl-BE" sz="1800" kern="1400" dirty="0">
              <a:ln>
                <a:noFill/>
              </a:ln>
              <a:solidFill>
                <a:srgbClr val="000000"/>
              </a:solidFill>
              <a:effectLst/>
              <a:latin typeface="Times New Roman" panose="02020603050405020304" pitchFamily="18" charset="0"/>
            </a:endParaRPr>
          </a:p>
        </p:txBody>
      </p:sp>
      <p:sp>
        <p:nvSpPr>
          <p:cNvPr id="6" name="Ovaal 5">
            <a:hlinkClick r:id="rId3" action="ppaction://hlinksldjump"/>
            <a:extLst>
              <a:ext uri="{FF2B5EF4-FFF2-40B4-BE49-F238E27FC236}">
                <a16:creationId xmlns:a16="http://schemas.microsoft.com/office/drawing/2014/main" id="{37AAAA0E-098C-2539-D0D8-C1BBDB455044}"/>
              </a:ext>
            </a:extLst>
          </p:cNvPr>
          <p:cNvSpPr/>
          <p:nvPr/>
        </p:nvSpPr>
        <p:spPr>
          <a:xfrm>
            <a:off x="1955800" y="2590689"/>
            <a:ext cx="1125415" cy="10445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400" b="1" dirty="0">
                <a:latin typeface="Arial" panose="020B0604020202020204" pitchFamily="34" charset="0"/>
                <a:cs typeface="Arial" panose="020B0604020202020204" pitchFamily="34" charset="0"/>
              </a:rPr>
              <a:t>A</a:t>
            </a:r>
          </a:p>
        </p:txBody>
      </p:sp>
      <p:sp>
        <p:nvSpPr>
          <p:cNvPr id="7" name="Ovaal 6">
            <a:hlinkClick r:id="rId4" action="ppaction://hlinksldjump"/>
            <a:extLst>
              <a:ext uri="{FF2B5EF4-FFF2-40B4-BE49-F238E27FC236}">
                <a16:creationId xmlns:a16="http://schemas.microsoft.com/office/drawing/2014/main" id="{C1D86C5B-5B34-F6A5-0362-89A618628902}"/>
              </a:ext>
            </a:extLst>
          </p:cNvPr>
          <p:cNvSpPr/>
          <p:nvPr/>
        </p:nvSpPr>
        <p:spPr>
          <a:xfrm>
            <a:off x="1955800" y="3708261"/>
            <a:ext cx="1125415" cy="10445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400" b="1" dirty="0">
                <a:latin typeface="Arial" panose="020B0604020202020204" pitchFamily="34" charset="0"/>
                <a:cs typeface="Arial" panose="020B0604020202020204" pitchFamily="34" charset="0"/>
              </a:rPr>
              <a:t>B</a:t>
            </a:r>
          </a:p>
        </p:txBody>
      </p:sp>
      <p:sp>
        <p:nvSpPr>
          <p:cNvPr id="8" name="Ovaal 7">
            <a:hlinkClick r:id="rId3" action="ppaction://hlinksldjump"/>
            <a:extLst>
              <a:ext uri="{FF2B5EF4-FFF2-40B4-BE49-F238E27FC236}">
                <a16:creationId xmlns:a16="http://schemas.microsoft.com/office/drawing/2014/main" id="{E712AB3D-A2C5-AA2D-ADB1-9DEBDB8A8F74}"/>
              </a:ext>
            </a:extLst>
          </p:cNvPr>
          <p:cNvSpPr/>
          <p:nvPr/>
        </p:nvSpPr>
        <p:spPr>
          <a:xfrm>
            <a:off x="1955799" y="4873787"/>
            <a:ext cx="1125415" cy="10445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400" b="1" dirty="0">
                <a:latin typeface="Arial" panose="020B0604020202020204" pitchFamily="34" charset="0"/>
                <a:cs typeface="Arial" panose="020B0604020202020204" pitchFamily="34" charset="0"/>
              </a:rPr>
              <a:t>C</a:t>
            </a:r>
          </a:p>
        </p:txBody>
      </p:sp>
      <p:sp>
        <p:nvSpPr>
          <p:cNvPr id="11" name="Tekstvak 10">
            <a:extLst>
              <a:ext uri="{FF2B5EF4-FFF2-40B4-BE49-F238E27FC236}">
                <a16:creationId xmlns:a16="http://schemas.microsoft.com/office/drawing/2014/main" id="{0341B02C-D7C2-BA27-D4C1-6EFB56954271}"/>
              </a:ext>
            </a:extLst>
          </p:cNvPr>
          <p:cNvSpPr txBox="1"/>
          <p:nvPr/>
        </p:nvSpPr>
        <p:spPr>
          <a:xfrm>
            <a:off x="3249637" y="2841674"/>
            <a:ext cx="7596554" cy="523220"/>
          </a:xfrm>
          <a:prstGeom prst="rect">
            <a:avLst/>
          </a:prstGeom>
          <a:noFill/>
        </p:spPr>
        <p:txBody>
          <a:bodyPr wrap="square" rtlCol="0">
            <a:spAutoFit/>
          </a:bodyPr>
          <a:lstStyle/>
          <a:p>
            <a:r>
              <a:rPr lang="nl-BE" sz="2800" kern="1400" dirty="0">
                <a:latin typeface="Verdana" panose="020B0604030504040204" pitchFamily="34" charset="0"/>
              </a:rPr>
              <a:t>0,2 promille bij mannen en vrouwen  </a:t>
            </a:r>
          </a:p>
        </p:txBody>
      </p:sp>
      <p:sp>
        <p:nvSpPr>
          <p:cNvPr id="12" name="Tekstvak 11">
            <a:extLst>
              <a:ext uri="{FF2B5EF4-FFF2-40B4-BE49-F238E27FC236}">
                <a16:creationId xmlns:a16="http://schemas.microsoft.com/office/drawing/2014/main" id="{2D4BCAE3-A5C9-E326-8933-3F34CD0C306F}"/>
              </a:ext>
            </a:extLst>
          </p:cNvPr>
          <p:cNvSpPr txBox="1"/>
          <p:nvPr/>
        </p:nvSpPr>
        <p:spPr>
          <a:xfrm>
            <a:off x="3249636" y="3960744"/>
            <a:ext cx="9537895" cy="954107"/>
          </a:xfrm>
          <a:prstGeom prst="rect">
            <a:avLst/>
          </a:prstGeom>
          <a:noFill/>
        </p:spPr>
        <p:txBody>
          <a:bodyPr wrap="square" rtlCol="0">
            <a:spAutoFit/>
          </a:bodyPr>
          <a:lstStyle/>
          <a:p>
            <a:r>
              <a:rPr lang="nl-BE" sz="2800" kern="1400" dirty="0">
                <a:latin typeface="Verdana" panose="020B0604030504040204" pitchFamily="34" charset="0"/>
              </a:rPr>
              <a:t>0,2 promille bij mannen en 0,3 promille</a:t>
            </a:r>
            <a:br>
              <a:rPr lang="nl-BE" sz="2800" kern="1400" dirty="0">
                <a:latin typeface="Verdana" panose="020B0604030504040204" pitchFamily="34" charset="0"/>
              </a:rPr>
            </a:br>
            <a:r>
              <a:rPr lang="nl-BE" sz="2800" kern="1400" dirty="0">
                <a:latin typeface="Verdana" panose="020B0604030504040204" pitchFamily="34" charset="0"/>
              </a:rPr>
              <a:t>bij vrouwen</a:t>
            </a:r>
          </a:p>
        </p:txBody>
      </p:sp>
      <p:sp>
        <p:nvSpPr>
          <p:cNvPr id="13" name="Tekstvak 12">
            <a:extLst>
              <a:ext uri="{FF2B5EF4-FFF2-40B4-BE49-F238E27FC236}">
                <a16:creationId xmlns:a16="http://schemas.microsoft.com/office/drawing/2014/main" id="{96B0EB29-2CC1-2B24-F56C-97CBE3C1248D}"/>
              </a:ext>
            </a:extLst>
          </p:cNvPr>
          <p:cNvSpPr txBox="1"/>
          <p:nvPr/>
        </p:nvSpPr>
        <p:spPr>
          <a:xfrm>
            <a:off x="3249637" y="5164473"/>
            <a:ext cx="8017920" cy="523220"/>
          </a:xfrm>
          <a:prstGeom prst="rect">
            <a:avLst/>
          </a:prstGeom>
          <a:noFill/>
        </p:spPr>
        <p:txBody>
          <a:bodyPr wrap="square" rtlCol="0">
            <a:spAutoFit/>
          </a:bodyPr>
          <a:lstStyle/>
          <a:p>
            <a:r>
              <a:rPr lang="nl-BE" sz="2800" kern="1400" dirty="0">
                <a:latin typeface="Verdana" panose="020B0604030504040204" pitchFamily="34" charset="0"/>
              </a:rPr>
              <a:t>0,3 promille bij mannen en vrouwen </a:t>
            </a:r>
          </a:p>
        </p:txBody>
      </p:sp>
      <p:sp>
        <p:nvSpPr>
          <p:cNvPr id="10" name="Tekstvak 9">
            <a:extLst>
              <a:ext uri="{FF2B5EF4-FFF2-40B4-BE49-F238E27FC236}">
                <a16:creationId xmlns:a16="http://schemas.microsoft.com/office/drawing/2014/main" id="{16E942F7-8F21-CB82-F3C7-7AE9594510E6}"/>
              </a:ext>
            </a:extLst>
          </p:cNvPr>
          <p:cNvSpPr txBox="1"/>
          <p:nvPr/>
        </p:nvSpPr>
        <p:spPr>
          <a:xfrm>
            <a:off x="0" y="6306179"/>
            <a:ext cx="12441576" cy="646331"/>
          </a:xfrm>
          <a:prstGeom prst="rect">
            <a:avLst/>
          </a:prstGeom>
          <a:noFill/>
        </p:spPr>
        <p:txBody>
          <a:bodyPr wrap="square">
            <a:spAutoFit/>
          </a:bodyPr>
          <a:lstStyle/>
          <a:p>
            <a:r>
              <a:rPr lang="nl-BE" b="0" i="0" dirty="0">
                <a:effectLst/>
                <a:latin typeface="Montserrat" panose="00000500000000000000" pitchFamily="2" charset="0"/>
              </a:rPr>
              <a:t>Promille  geeft de hoeveelheid alcohol in het bloed aan, het aantal milligram alcohol per milliliter bloed..</a:t>
            </a:r>
            <a:br>
              <a:rPr lang="nl-BE" b="0" i="0" dirty="0">
                <a:effectLst/>
                <a:latin typeface="Montserrat" panose="00000500000000000000" pitchFamily="2" charset="0"/>
              </a:rPr>
            </a:br>
            <a:endParaRPr lang="nl-BE" dirty="0"/>
          </a:p>
        </p:txBody>
      </p:sp>
    </p:spTree>
    <p:extLst>
      <p:ext uri="{BB962C8B-B14F-4D97-AF65-F5344CB8AC3E}">
        <p14:creationId xmlns:p14="http://schemas.microsoft.com/office/powerpoint/2010/main" val="309185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B19A3E-4C7B-6789-7D68-A0DB6A5E4D40}"/>
              </a:ext>
            </a:extLst>
          </p:cNvPr>
          <p:cNvSpPr>
            <a:spLocks noGrp="1"/>
          </p:cNvSpPr>
          <p:nvPr>
            <p:ph type="title"/>
          </p:nvPr>
        </p:nvSpPr>
        <p:spPr>
          <a:xfrm>
            <a:off x="913795" y="96350"/>
            <a:ext cx="10353762" cy="970450"/>
          </a:xfrm>
        </p:spPr>
        <p:txBody>
          <a:bodyPr>
            <a:normAutofit/>
          </a:bodyPr>
          <a:lstStyle/>
          <a:p>
            <a:pPr algn="ctr"/>
            <a:r>
              <a:rPr lang="nl-BE" sz="5400" dirty="0"/>
              <a:t>Wist je dat 15 </a:t>
            </a:r>
          </a:p>
        </p:txBody>
      </p:sp>
      <p:sp>
        <p:nvSpPr>
          <p:cNvPr id="4" name="Tijdelijke aanduiding voor inhoud 3">
            <a:extLst>
              <a:ext uri="{FF2B5EF4-FFF2-40B4-BE49-F238E27FC236}">
                <a16:creationId xmlns:a16="http://schemas.microsoft.com/office/drawing/2014/main" id="{DE0C75F9-3F91-2F10-EAB2-BD44F8C38E20}"/>
              </a:ext>
            </a:extLst>
          </p:cNvPr>
          <p:cNvSpPr>
            <a:spLocks noGrp="1"/>
          </p:cNvSpPr>
          <p:nvPr>
            <p:ph idx="1"/>
          </p:nvPr>
        </p:nvSpPr>
        <p:spPr/>
        <p:txBody>
          <a:bodyPr/>
          <a:lstStyle/>
          <a:p>
            <a:pPr marL="0" marR="0" indent="0" algn="ctr">
              <a:lnSpc>
                <a:spcPct val="107000"/>
              </a:lnSpc>
              <a:spcBef>
                <a:spcPts val="0"/>
              </a:spcBef>
              <a:spcAft>
                <a:spcPts val="800"/>
              </a:spcAft>
              <a:buNone/>
            </a:pPr>
            <a:r>
              <a:rPr lang="nl-BE" sz="3200" kern="1400" dirty="0">
                <a:ln>
                  <a:noFill/>
                </a:ln>
                <a:solidFill>
                  <a:schemeClr val="tx1"/>
                </a:solidFill>
                <a:effectLst/>
                <a:latin typeface="Verdana" panose="020B0604030504040204" pitchFamily="34" charset="0"/>
              </a:rPr>
              <a:t>Een alcohol probleem is erfelijk.</a:t>
            </a:r>
            <a:endParaRPr lang="nl-BE" sz="3200" kern="1400" dirty="0">
              <a:ln>
                <a:noFill/>
              </a:ln>
              <a:solidFill>
                <a:schemeClr val="tx1"/>
              </a:solidFill>
              <a:effectLst/>
              <a:latin typeface="Times New Roman" panose="02020603050405020304" pitchFamily="18" charset="0"/>
            </a:endParaRPr>
          </a:p>
          <a:p>
            <a:pPr marL="0" marR="0" indent="0" algn="l">
              <a:spcBef>
                <a:spcPts val="0"/>
              </a:spcBef>
              <a:spcAft>
                <a:spcPts val="0"/>
              </a:spcAft>
            </a:pPr>
            <a:endParaRPr lang="nl-BE" sz="1800" kern="1400" dirty="0">
              <a:ln>
                <a:noFill/>
              </a:ln>
              <a:solidFill>
                <a:srgbClr val="000000"/>
              </a:solidFill>
              <a:effectLst/>
              <a:latin typeface="Times New Roman" panose="02020603050405020304" pitchFamily="18" charset="0"/>
            </a:endParaRPr>
          </a:p>
        </p:txBody>
      </p:sp>
      <p:pic>
        <p:nvPicPr>
          <p:cNvPr id="3" name="Picture 2" descr="controleer en kruis pictogram. juiste en verkeerde pictogram. ja of nee  knoppen. waar of niet waar. goed of slecht. selectie ontwerp vector ontwerp  4581253 - Download Free Vectors, Vector Bestanden, Ontwerpen Templates">
            <a:hlinkClick r:id="rId2" action="ppaction://hlinksldjump"/>
            <a:extLst>
              <a:ext uri="{FF2B5EF4-FFF2-40B4-BE49-F238E27FC236}">
                <a16:creationId xmlns:a16="http://schemas.microsoft.com/office/drawing/2014/main" id="{EEBA5E93-FE36-6BF9-79CD-FEBEEB4F5D3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485" t="26462" r="54835" b="25744"/>
          <a:stretch/>
        </p:blipFill>
        <p:spPr bwMode="auto">
          <a:xfrm>
            <a:off x="3108960" y="3938952"/>
            <a:ext cx="1901483" cy="1901483"/>
          </a:xfrm>
          <a:prstGeom prst="ellipse">
            <a:avLst/>
          </a:prstGeom>
          <a:noFill/>
          <a:extLst>
            <a:ext uri="{909E8E84-426E-40DD-AFC4-6F175D3DCCD1}">
              <a14:hiddenFill xmlns:a14="http://schemas.microsoft.com/office/drawing/2010/main">
                <a:solidFill>
                  <a:srgbClr val="FFFFFF"/>
                </a:solidFill>
              </a14:hiddenFill>
            </a:ext>
          </a:extLst>
        </p:spPr>
      </p:pic>
      <p:pic>
        <p:nvPicPr>
          <p:cNvPr id="5" name="Picture 6" descr="controleer en kruis pictogram. juiste en verkeerde pictogram. ja of nee  knoppen. waar of niet waar. goed of slecht. selectie ontwerp vector ontwerp  4581253 - Download Free Vectors, Vector Bestanden, Ontwerpen Templates">
            <a:hlinkClick r:id="rId4" action="ppaction://hlinksldjump"/>
            <a:extLst>
              <a:ext uri="{FF2B5EF4-FFF2-40B4-BE49-F238E27FC236}">
                <a16:creationId xmlns:a16="http://schemas.microsoft.com/office/drawing/2014/main" id="{25899D11-7C1E-CDD4-BE92-74F217749B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377" t="25261" r="16359" b="26155"/>
          <a:stretch/>
        </p:blipFill>
        <p:spPr bwMode="auto">
          <a:xfrm>
            <a:off x="6585244" y="3938951"/>
            <a:ext cx="1974948" cy="1901483"/>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86885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B19A3E-4C7B-6789-7D68-A0DB6A5E4D40}"/>
              </a:ext>
            </a:extLst>
          </p:cNvPr>
          <p:cNvSpPr>
            <a:spLocks noGrp="1"/>
          </p:cNvSpPr>
          <p:nvPr>
            <p:ph type="title"/>
          </p:nvPr>
        </p:nvSpPr>
        <p:spPr>
          <a:xfrm>
            <a:off x="913795" y="96350"/>
            <a:ext cx="10353762" cy="970450"/>
          </a:xfrm>
        </p:spPr>
        <p:txBody>
          <a:bodyPr>
            <a:normAutofit/>
          </a:bodyPr>
          <a:lstStyle/>
          <a:p>
            <a:pPr algn="ctr"/>
            <a:r>
              <a:rPr lang="nl-BE" sz="5400" dirty="0"/>
              <a:t>Wist je dat 16</a:t>
            </a:r>
          </a:p>
        </p:txBody>
      </p:sp>
      <p:sp>
        <p:nvSpPr>
          <p:cNvPr id="4" name="Tijdelijke aanduiding voor inhoud 3">
            <a:extLst>
              <a:ext uri="{FF2B5EF4-FFF2-40B4-BE49-F238E27FC236}">
                <a16:creationId xmlns:a16="http://schemas.microsoft.com/office/drawing/2014/main" id="{DE0C75F9-3F91-2F10-EAB2-BD44F8C38E20}"/>
              </a:ext>
            </a:extLst>
          </p:cNvPr>
          <p:cNvSpPr>
            <a:spLocks noGrp="1"/>
          </p:cNvSpPr>
          <p:nvPr>
            <p:ph idx="1"/>
          </p:nvPr>
        </p:nvSpPr>
        <p:spPr>
          <a:xfrm>
            <a:off x="97871" y="1382355"/>
            <a:ext cx="12141023" cy="4058751"/>
          </a:xfrm>
        </p:spPr>
        <p:txBody>
          <a:bodyPr/>
          <a:lstStyle/>
          <a:p>
            <a:pPr marL="0" marR="0" indent="0" algn="ctr">
              <a:lnSpc>
                <a:spcPct val="107000"/>
              </a:lnSpc>
              <a:spcBef>
                <a:spcPts val="0"/>
              </a:spcBef>
              <a:spcAft>
                <a:spcPts val="800"/>
              </a:spcAft>
              <a:buNone/>
            </a:pPr>
            <a:r>
              <a:rPr lang="nl-BE" sz="3200" kern="1400" dirty="0">
                <a:ln>
                  <a:noFill/>
                </a:ln>
                <a:solidFill>
                  <a:schemeClr val="tx1"/>
                </a:solidFill>
                <a:effectLst/>
                <a:latin typeface="Verdana" panose="020B0604030504040204" pitchFamily="34" charset="0"/>
              </a:rPr>
              <a:t>Hoe kan je op een snelle manier weer nuchter worden? </a:t>
            </a:r>
            <a:endParaRPr lang="nl-BE" sz="3200" kern="1400" dirty="0">
              <a:ln>
                <a:noFill/>
              </a:ln>
              <a:solidFill>
                <a:schemeClr val="tx1"/>
              </a:solidFill>
              <a:effectLst/>
              <a:latin typeface="Times New Roman" panose="02020603050405020304" pitchFamily="18" charset="0"/>
            </a:endParaRPr>
          </a:p>
          <a:p>
            <a:pPr marL="0" marR="0" indent="0" algn="l">
              <a:spcBef>
                <a:spcPts val="0"/>
              </a:spcBef>
              <a:spcAft>
                <a:spcPts val="0"/>
              </a:spcAft>
            </a:pPr>
            <a:endParaRPr lang="nl-BE" sz="1800" kern="1400" dirty="0">
              <a:ln>
                <a:noFill/>
              </a:ln>
              <a:solidFill>
                <a:srgbClr val="000000"/>
              </a:solidFill>
              <a:effectLst/>
              <a:latin typeface="Times New Roman" panose="02020603050405020304" pitchFamily="18" charset="0"/>
            </a:endParaRPr>
          </a:p>
        </p:txBody>
      </p:sp>
      <p:sp>
        <p:nvSpPr>
          <p:cNvPr id="6" name="Ovaal 5">
            <a:hlinkClick r:id="rId3" action="ppaction://hlinksldjump"/>
            <a:extLst>
              <a:ext uri="{FF2B5EF4-FFF2-40B4-BE49-F238E27FC236}">
                <a16:creationId xmlns:a16="http://schemas.microsoft.com/office/drawing/2014/main" id="{37AAAA0E-098C-2539-D0D8-C1BBDB455044}"/>
              </a:ext>
            </a:extLst>
          </p:cNvPr>
          <p:cNvSpPr/>
          <p:nvPr/>
        </p:nvSpPr>
        <p:spPr>
          <a:xfrm>
            <a:off x="1909181" y="2301413"/>
            <a:ext cx="1125415" cy="10445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400" b="1" dirty="0">
                <a:latin typeface="Arial" panose="020B0604020202020204" pitchFamily="34" charset="0"/>
                <a:cs typeface="Arial" panose="020B0604020202020204" pitchFamily="34" charset="0"/>
              </a:rPr>
              <a:t>A</a:t>
            </a:r>
          </a:p>
        </p:txBody>
      </p:sp>
      <p:sp>
        <p:nvSpPr>
          <p:cNvPr id="7" name="Ovaal 6">
            <a:hlinkClick r:id="rId3" action="ppaction://hlinksldjump"/>
            <a:extLst>
              <a:ext uri="{FF2B5EF4-FFF2-40B4-BE49-F238E27FC236}">
                <a16:creationId xmlns:a16="http://schemas.microsoft.com/office/drawing/2014/main" id="{C1D86C5B-5B34-F6A5-0362-89A618628902}"/>
              </a:ext>
            </a:extLst>
          </p:cNvPr>
          <p:cNvSpPr/>
          <p:nvPr/>
        </p:nvSpPr>
        <p:spPr>
          <a:xfrm>
            <a:off x="1909182" y="3392658"/>
            <a:ext cx="1125415" cy="10445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400" b="1" dirty="0">
                <a:latin typeface="Arial" panose="020B0604020202020204" pitchFamily="34" charset="0"/>
                <a:cs typeface="Arial" panose="020B0604020202020204" pitchFamily="34" charset="0"/>
              </a:rPr>
              <a:t>B</a:t>
            </a:r>
          </a:p>
        </p:txBody>
      </p:sp>
      <p:sp>
        <p:nvSpPr>
          <p:cNvPr id="8" name="Ovaal 7">
            <a:hlinkClick r:id="rId3" action="ppaction://hlinksldjump"/>
            <a:extLst>
              <a:ext uri="{FF2B5EF4-FFF2-40B4-BE49-F238E27FC236}">
                <a16:creationId xmlns:a16="http://schemas.microsoft.com/office/drawing/2014/main" id="{E712AB3D-A2C5-AA2D-ADB1-9DEBDB8A8F74}"/>
              </a:ext>
            </a:extLst>
          </p:cNvPr>
          <p:cNvSpPr/>
          <p:nvPr/>
        </p:nvSpPr>
        <p:spPr>
          <a:xfrm>
            <a:off x="1909181" y="4530623"/>
            <a:ext cx="1125415" cy="10445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400" b="1" dirty="0">
                <a:latin typeface="Arial" panose="020B0604020202020204" pitchFamily="34" charset="0"/>
                <a:cs typeface="Arial" panose="020B0604020202020204" pitchFamily="34" charset="0"/>
              </a:rPr>
              <a:t>C</a:t>
            </a:r>
          </a:p>
        </p:txBody>
      </p:sp>
      <p:sp>
        <p:nvSpPr>
          <p:cNvPr id="11" name="Tekstvak 10">
            <a:extLst>
              <a:ext uri="{FF2B5EF4-FFF2-40B4-BE49-F238E27FC236}">
                <a16:creationId xmlns:a16="http://schemas.microsoft.com/office/drawing/2014/main" id="{0341B02C-D7C2-BA27-D4C1-6EFB56954271}"/>
              </a:ext>
            </a:extLst>
          </p:cNvPr>
          <p:cNvSpPr txBox="1"/>
          <p:nvPr/>
        </p:nvSpPr>
        <p:spPr>
          <a:xfrm>
            <a:off x="3249637" y="2630654"/>
            <a:ext cx="7596554" cy="523220"/>
          </a:xfrm>
          <a:prstGeom prst="rect">
            <a:avLst/>
          </a:prstGeom>
          <a:noFill/>
        </p:spPr>
        <p:txBody>
          <a:bodyPr wrap="square" rtlCol="0">
            <a:spAutoFit/>
          </a:bodyPr>
          <a:lstStyle/>
          <a:p>
            <a:r>
              <a:rPr lang="nl-BE" sz="2800" kern="1400" dirty="0">
                <a:latin typeface="Verdana" panose="020B0604030504040204" pitchFamily="34" charset="0"/>
              </a:rPr>
              <a:t>overgeven</a:t>
            </a:r>
          </a:p>
        </p:txBody>
      </p:sp>
      <p:sp>
        <p:nvSpPr>
          <p:cNvPr id="12" name="Tekstvak 11">
            <a:extLst>
              <a:ext uri="{FF2B5EF4-FFF2-40B4-BE49-F238E27FC236}">
                <a16:creationId xmlns:a16="http://schemas.microsoft.com/office/drawing/2014/main" id="{2D4BCAE3-A5C9-E326-8933-3F34CD0C306F}"/>
              </a:ext>
            </a:extLst>
          </p:cNvPr>
          <p:cNvSpPr txBox="1"/>
          <p:nvPr/>
        </p:nvSpPr>
        <p:spPr>
          <a:xfrm>
            <a:off x="3249637" y="3647855"/>
            <a:ext cx="5964702" cy="523220"/>
          </a:xfrm>
          <a:prstGeom prst="rect">
            <a:avLst/>
          </a:prstGeom>
          <a:noFill/>
        </p:spPr>
        <p:txBody>
          <a:bodyPr wrap="square" rtlCol="0">
            <a:spAutoFit/>
          </a:bodyPr>
          <a:lstStyle/>
          <a:p>
            <a:r>
              <a:rPr lang="nl-BE" sz="2800" kern="1400" dirty="0">
                <a:latin typeface="Verdana" panose="020B0604030504040204" pitchFamily="34" charset="0"/>
              </a:rPr>
              <a:t>een kop sterke koffie drinken </a:t>
            </a:r>
          </a:p>
        </p:txBody>
      </p:sp>
      <p:sp>
        <p:nvSpPr>
          <p:cNvPr id="13" name="Tekstvak 12">
            <a:extLst>
              <a:ext uri="{FF2B5EF4-FFF2-40B4-BE49-F238E27FC236}">
                <a16:creationId xmlns:a16="http://schemas.microsoft.com/office/drawing/2014/main" id="{96B0EB29-2CC1-2B24-F56C-97CBE3C1248D}"/>
              </a:ext>
            </a:extLst>
          </p:cNvPr>
          <p:cNvSpPr txBox="1"/>
          <p:nvPr/>
        </p:nvSpPr>
        <p:spPr>
          <a:xfrm>
            <a:off x="3249637" y="4791276"/>
            <a:ext cx="8426548" cy="523220"/>
          </a:xfrm>
          <a:prstGeom prst="rect">
            <a:avLst/>
          </a:prstGeom>
          <a:noFill/>
        </p:spPr>
        <p:txBody>
          <a:bodyPr wrap="square" rtlCol="0">
            <a:spAutoFit/>
          </a:bodyPr>
          <a:lstStyle/>
          <a:p>
            <a:r>
              <a:rPr lang="nl-BE" sz="2800" kern="1400" dirty="0">
                <a:latin typeface="Verdana" panose="020B0604030504040204" pitchFamily="34" charset="0"/>
              </a:rPr>
              <a:t>een wandeling in de frisse buitenlucht maken</a:t>
            </a:r>
          </a:p>
        </p:txBody>
      </p:sp>
      <p:sp>
        <p:nvSpPr>
          <p:cNvPr id="3" name="Ovaal 2">
            <a:hlinkClick r:id="rId4" action="ppaction://hlinksldjump"/>
            <a:extLst>
              <a:ext uri="{FF2B5EF4-FFF2-40B4-BE49-F238E27FC236}">
                <a16:creationId xmlns:a16="http://schemas.microsoft.com/office/drawing/2014/main" id="{C108C436-384A-B9BF-82B9-BB83EF7B9B9F}"/>
              </a:ext>
            </a:extLst>
          </p:cNvPr>
          <p:cNvSpPr/>
          <p:nvPr/>
        </p:nvSpPr>
        <p:spPr>
          <a:xfrm>
            <a:off x="1909180" y="5668588"/>
            <a:ext cx="1125415" cy="10445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400" b="1" dirty="0">
                <a:latin typeface="Arial" panose="020B0604020202020204" pitchFamily="34" charset="0"/>
                <a:cs typeface="Arial" panose="020B0604020202020204" pitchFamily="34" charset="0"/>
              </a:rPr>
              <a:t>D</a:t>
            </a:r>
          </a:p>
        </p:txBody>
      </p:sp>
      <p:sp>
        <p:nvSpPr>
          <p:cNvPr id="5" name="Tekstvak 4">
            <a:extLst>
              <a:ext uri="{FF2B5EF4-FFF2-40B4-BE49-F238E27FC236}">
                <a16:creationId xmlns:a16="http://schemas.microsoft.com/office/drawing/2014/main" id="{383CFB2E-B15A-BB41-F69C-E9B9C2B0C03F}"/>
              </a:ext>
            </a:extLst>
          </p:cNvPr>
          <p:cNvSpPr txBox="1"/>
          <p:nvPr/>
        </p:nvSpPr>
        <p:spPr>
          <a:xfrm>
            <a:off x="3249637" y="5929241"/>
            <a:ext cx="8426548" cy="523220"/>
          </a:xfrm>
          <a:prstGeom prst="rect">
            <a:avLst/>
          </a:prstGeom>
          <a:noFill/>
        </p:spPr>
        <p:txBody>
          <a:bodyPr wrap="square" rtlCol="0">
            <a:spAutoFit/>
          </a:bodyPr>
          <a:lstStyle/>
          <a:p>
            <a:r>
              <a:rPr lang="nl-BE" sz="2800" kern="1400" dirty="0">
                <a:latin typeface="Verdana" panose="020B0604030504040204" pitchFamily="34" charset="0"/>
              </a:rPr>
              <a:t>geen van bovenstaande antwoorden </a:t>
            </a:r>
          </a:p>
        </p:txBody>
      </p:sp>
    </p:spTree>
    <p:extLst>
      <p:ext uri="{BB962C8B-B14F-4D97-AF65-F5344CB8AC3E}">
        <p14:creationId xmlns:p14="http://schemas.microsoft.com/office/powerpoint/2010/main" val="1582286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B19A3E-4C7B-6789-7D68-A0DB6A5E4D40}"/>
              </a:ext>
            </a:extLst>
          </p:cNvPr>
          <p:cNvSpPr>
            <a:spLocks noGrp="1"/>
          </p:cNvSpPr>
          <p:nvPr>
            <p:ph type="title"/>
          </p:nvPr>
        </p:nvSpPr>
        <p:spPr>
          <a:xfrm>
            <a:off x="913795" y="96350"/>
            <a:ext cx="10353762" cy="970450"/>
          </a:xfrm>
        </p:spPr>
        <p:txBody>
          <a:bodyPr>
            <a:normAutofit/>
          </a:bodyPr>
          <a:lstStyle/>
          <a:p>
            <a:pPr algn="ctr"/>
            <a:r>
              <a:rPr lang="nl-BE" sz="5400" dirty="0"/>
              <a:t>Wist je dat 17</a:t>
            </a:r>
          </a:p>
        </p:txBody>
      </p:sp>
      <p:sp>
        <p:nvSpPr>
          <p:cNvPr id="4" name="Tijdelijke aanduiding voor inhoud 3">
            <a:extLst>
              <a:ext uri="{FF2B5EF4-FFF2-40B4-BE49-F238E27FC236}">
                <a16:creationId xmlns:a16="http://schemas.microsoft.com/office/drawing/2014/main" id="{DE0C75F9-3F91-2F10-EAB2-BD44F8C38E20}"/>
              </a:ext>
            </a:extLst>
          </p:cNvPr>
          <p:cNvSpPr>
            <a:spLocks noGrp="1"/>
          </p:cNvSpPr>
          <p:nvPr>
            <p:ph idx="1"/>
          </p:nvPr>
        </p:nvSpPr>
        <p:spPr>
          <a:xfrm>
            <a:off x="50977" y="1399624"/>
            <a:ext cx="12141023" cy="4058751"/>
          </a:xfrm>
        </p:spPr>
        <p:txBody>
          <a:bodyPr/>
          <a:lstStyle/>
          <a:p>
            <a:pPr marL="0" marR="0" indent="0" algn="ctr">
              <a:lnSpc>
                <a:spcPct val="107000"/>
              </a:lnSpc>
              <a:spcBef>
                <a:spcPts val="0"/>
              </a:spcBef>
              <a:spcAft>
                <a:spcPts val="800"/>
              </a:spcAft>
              <a:buNone/>
            </a:pPr>
            <a:r>
              <a:rPr lang="nl-BE" sz="3200" kern="1400" dirty="0">
                <a:ln>
                  <a:noFill/>
                </a:ln>
                <a:solidFill>
                  <a:schemeClr val="tx1"/>
                </a:solidFill>
                <a:effectLst/>
                <a:latin typeface="Verdana" panose="020B0604030504040204" pitchFamily="34" charset="0"/>
              </a:rPr>
              <a:t>Als je gedronken hebt, kun je de volgende dag naar alcohol ruiken. Dat komt omdat….</a:t>
            </a:r>
            <a:endParaRPr lang="nl-BE" sz="3200" kern="1400" dirty="0">
              <a:ln>
                <a:noFill/>
              </a:ln>
              <a:solidFill>
                <a:schemeClr val="tx1"/>
              </a:solidFill>
              <a:effectLst/>
              <a:latin typeface="Times New Roman" panose="02020603050405020304" pitchFamily="18" charset="0"/>
            </a:endParaRPr>
          </a:p>
          <a:p>
            <a:pPr marL="0" marR="0" indent="0" algn="l">
              <a:spcBef>
                <a:spcPts val="0"/>
              </a:spcBef>
              <a:spcAft>
                <a:spcPts val="0"/>
              </a:spcAft>
            </a:pPr>
            <a:endParaRPr lang="nl-BE" sz="1800" kern="1400" dirty="0">
              <a:ln>
                <a:noFill/>
              </a:ln>
              <a:solidFill>
                <a:srgbClr val="000000"/>
              </a:solidFill>
              <a:effectLst/>
              <a:latin typeface="Times New Roman" panose="02020603050405020304" pitchFamily="18" charset="0"/>
            </a:endParaRPr>
          </a:p>
        </p:txBody>
      </p:sp>
      <p:sp>
        <p:nvSpPr>
          <p:cNvPr id="6" name="Ovaal 5">
            <a:hlinkClick r:id="rId3" action="ppaction://hlinksldjump"/>
            <a:extLst>
              <a:ext uri="{FF2B5EF4-FFF2-40B4-BE49-F238E27FC236}">
                <a16:creationId xmlns:a16="http://schemas.microsoft.com/office/drawing/2014/main" id="{37AAAA0E-098C-2539-D0D8-C1BBDB455044}"/>
              </a:ext>
            </a:extLst>
          </p:cNvPr>
          <p:cNvSpPr/>
          <p:nvPr/>
        </p:nvSpPr>
        <p:spPr>
          <a:xfrm>
            <a:off x="1909181" y="2526501"/>
            <a:ext cx="1125415" cy="10445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400" b="1" dirty="0">
                <a:latin typeface="Arial" panose="020B0604020202020204" pitchFamily="34" charset="0"/>
                <a:cs typeface="Arial" panose="020B0604020202020204" pitchFamily="34" charset="0"/>
              </a:rPr>
              <a:t>A</a:t>
            </a:r>
          </a:p>
        </p:txBody>
      </p:sp>
      <p:sp>
        <p:nvSpPr>
          <p:cNvPr id="7" name="Ovaal 6">
            <a:hlinkClick r:id="rId3" action="ppaction://hlinksldjump"/>
            <a:extLst>
              <a:ext uri="{FF2B5EF4-FFF2-40B4-BE49-F238E27FC236}">
                <a16:creationId xmlns:a16="http://schemas.microsoft.com/office/drawing/2014/main" id="{C1D86C5B-5B34-F6A5-0362-89A618628902}"/>
              </a:ext>
            </a:extLst>
          </p:cNvPr>
          <p:cNvSpPr/>
          <p:nvPr/>
        </p:nvSpPr>
        <p:spPr>
          <a:xfrm>
            <a:off x="1909182" y="3617746"/>
            <a:ext cx="1125415" cy="10445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400" b="1" dirty="0">
                <a:latin typeface="Arial" panose="020B0604020202020204" pitchFamily="34" charset="0"/>
                <a:cs typeface="Arial" panose="020B0604020202020204" pitchFamily="34" charset="0"/>
              </a:rPr>
              <a:t>B</a:t>
            </a:r>
          </a:p>
        </p:txBody>
      </p:sp>
      <p:sp>
        <p:nvSpPr>
          <p:cNvPr id="8" name="Ovaal 7">
            <a:hlinkClick r:id="rId4" action="ppaction://hlinksldjump"/>
            <a:extLst>
              <a:ext uri="{FF2B5EF4-FFF2-40B4-BE49-F238E27FC236}">
                <a16:creationId xmlns:a16="http://schemas.microsoft.com/office/drawing/2014/main" id="{E712AB3D-A2C5-AA2D-ADB1-9DEBDB8A8F74}"/>
              </a:ext>
            </a:extLst>
          </p:cNvPr>
          <p:cNvSpPr/>
          <p:nvPr/>
        </p:nvSpPr>
        <p:spPr>
          <a:xfrm>
            <a:off x="1909181" y="4713507"/>
            <a:ext cx="1125415" cy="10445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400" b="1" dirty="0">
                <a:latin typeface="Arial" panose="020B0604020202020204" pitchFamily="34" charset="0"/>
                <a:cs typeface="Arial" panose="020B0604020202020204" pitchFamily="34" charset="0"/>
              </a:rPr>
              <a:t>C</a:t>
            </a:r>
          </a:p>
        </p:txBody>
      </p:sp>
      <p:sp>
        <p:nvSpPr>
          <p:cNvPr id="11" name="Tekstvak 10">
            <a:extLst>
              <a:ext uri="{FF2B5EF4-FFF2-40B4-BE49-F238E27FC236}">
                <a16:creationId xmlns:a16="http://schemas.microsoft.com/office/drawing/2014/main" id="{0341B02C-D7C2-BA27-D4C1-6EFB56954271}"/>
              </a:ext>
            </a:extLst>
          </p:cNvPr>
          <p:cNvSpPr txBox="1"/>
          <p:nvPr/>
        </p:nvSpPr>
        <p:spPr>
          <a:xfrm>
            <a:off x="3034595" y="2715715"/>
            <a:ext cx="9612260" cy="954107"/>
          </a:xfrm>
          <a:prstGeom prst="rect">
            <a:avLst/>
          </a:prstGeom>
          <a:noFill/>
        </p:spPr>
        <p:txBody>
          <a:bodyPr wrap="square" rtlCol="0">
            <a:spAutoFit/>
          </a:bodyPr>
          <a:lstStyle/>
          <a:p>
            <a:r>
              <a:rPr lang="nl-BE" sz="2800" kern="1400" dirty="0">
                <a:latin typeface="Verdana" panose="020B0604030504040204" pitchFamily="34" charset="0"/>
              </a:rPr>
              <a:t>de afbraakproducten van alcohol uitgeademd worden </a:t>
            </a:r>
          </a:p>
        </p:txBody>
      </p:sp>
      <p:sp>
        <p:nvSpPr>
          <p:cNvPr id="12" name="Tekstvak 11">
            <a:extLst>
              <a:ext uri="{FF2B5EF4-FFF2-40B4-BE49-F238E27FC236}">
                <a16:creationId xmlns:a16="http://schemas.microsoft.com/office/drawing/2014/main" id="{2D4BCAE3-A5C9-E326-8933-3F34CD0C306F}"/>
              </a:ext>
            </a:extLst>
          </p:cNvPr>
          <p:cNvSpPr txBox="1"/>
          <p:nvPr/>
        </p:nvSpPr>
        <p:spPr>
          <a:xfrm>
            <a:off x="3034595" y="3880144"/>
            <a:ext cx="5964702" cy="523220"/>
          </a:xfrm>
          <a:prstGeom prst="rect">
            <a:avLst/>
          </a:prstGeom>
          <a:noFill/>
        </p:spPr>
        <p:txBody>
          <a:bodyPr wrap="square" rtlCol="0">
            <a:spAutoFit/>
          </a:bodyPr>
          <a:lstStyle/>
          <a:p>
            <a:r>
              <a:rPr lang="nl-BE" sz="2800" kern="1400" dirty="0">
                <a:latin typeface="Verdana" panose="020B0604030504040204" pitchFamily="34" charset="0"/>
              </a:rPr>
              <a:t>je maagslijmvlies aangetast is</a:t>
            </a:r>
          </a:p>
        </p:txBody>
      </p:sp>
      <p:sp>
        <p:nvSpPr>
          <p:cNvPr id="13" name="Tekstvak 12">
            <a:extLst>
              <a:ext uri="{FF2B5EF4-FFF2-40B4-BE49-F238E27FC236}">
                <a16:creationId xmlns:a16="http://schemas.microsoft.com/office/drawing/2014/main" id="{96B0EB29-2CC1-2B24-F56C-97CBE3C1248D}"/>
              </a:ext>
            </a:extLst>
          </p:cNvPr>
          <p:cNvSpPr txBox="1"/>
          <p:nvPr/>
        </p:nvSpPr>
        <p:spPr>
          <a:xfrm>
            <a:off x="3034595" y="4815475"/>
            <a:ext cx="8426548" cy="954107"/>
          </a:xfrm>
          <a:prstGeom prst="rect">
            <a:avLst/>
          </a:prstGeom>
          <a:noFill/>
        </p:spPr>
        <p:txBody>
          <a:bodyPr wrap="square" rtlCol="0">
            <a:spAutoFit/>
          </a:bodyPr>
          <a:lstStyle/>
          <a:p>
            <a:r>
              <a:rPr lang="nl-BE" sz="2800" kern="1400" dirty="0">
                <a:latin typeface="Verdana" panose="020B0604030504040204" pitchFamily="34" charset="0"/>
              </a:rPr>
              <a:t>alcohol in je bloed via je longen uitgeademd wordt</a:t>
            </a:r>
          </a:p>
        </p:txBody>
      </p:sp>
      <p:sp>
        <p:nvSpPr>
          <p:cNvPr id="3" name="Ovaal 2">
            <a:hlinkClick r:id="rId3" action="ppaction://hlinksldjump"/>
            <a:extLst>
              <a:ext uri="{FF2B5EF4-FFF2-40B4-BE49-F238E27FC236}">
                <a16:creationId xmlns:a16="http://schemas.microsoft.com/office/drawing/2014/main" id="{C108C436-384A-B9BF-82B9-BB83EF7B9B9F}"/>
              </a:ext>
            </a:extLst>
          </p:cNvPr>
          <p:cNvSpPr/>
          <p:nvPr/>
        </p:nvSpPr>
        <p:spPr>
          <a:xfrm>
            <a:off x="1909180" y="5781132"/>
            <a:ext cx="1125415" cy="10445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400" b="1" dirty="0">
                <a:latin typeface="Arial" panose="020B0604020202020204" pitchFamily="34" charset="0"/>
                <a:cs typeface="Arial" panose="020B0604020202020204" pitchFamily="34" charset="0"/>
              </a:rPr>
              <a:t>D</a:t>
            </a:r>
          </a:p>
        </p:txBody>
      </p:sp>
      <p:sp>
        <p:nvSpPr>
          <p:cNvPr id="5" name="Tekstvak 4">
            <a:extLst>
              <a:ext uri="{FF2B5EF4-FFF2-40B4-BE49-F238E27FC236}">
                <a16:creationId xmlns:a16="http://schemas.microsoft.com/office/drawing/2014/main" id="{383CFB2E-B15A-BB41-F69C-E9B9C2B0C03F}"/>
              </a:ext>
            </a:extLst>
          </p:cNvPr>
          <p:cNvSpPr txBox="1"/>
          <p:nvPr/>
        </p:nvSpPr>
        <p:spPr>
          <a:xfrm>
            <a:off x="3034595" y="6041785"/>
            <a:ext cx="8426548" cy="523220"/>
          </a:xfrm>
          <a:prstGeom prst="rect">
            <a:avLst/>
          </a:prstGeom>
          <a:noFill/>
        </p:spPr>
        <p:txBody>
          <a:bodyPr wrap="square" rtlCol="0">
            <a:spAutoFit/>
          </a:bodyPr>
          <a:lstStyle/>
          <a:p>
            <a:r>
              <a:rPr lang="nl-BE" sz="2800" kern="1400" dirty="0">
                <a:latin typeface="Verdana" panose="020B0604030504040204" pitchFamily="34" charset="0"/>
              </a:rPr>
              <a:t>geen van bovenstaande antwoorden </a:t>
            </a:r>
          </a:p>
        </p:txBody>
      </p:sp>
    </p:spTree>
    <p:extLst>
      <p:ext uri="{BB962C8B-B14F-4D97-AF65-F5344CB8AC3E}">
        <p14:creationId xmlns:p14="http://schemas.microsoft.com/office/powerpoint/2010/main" val="12639288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 4">
            <a:extLst>
              <a:ext uri="{FF2B5EF4-FFF2-40B4-BE49-F238E27FC236}">
                <a16:creationId xmlns:a16="http://schemas.microsoft.com/office/drawing/2014/main" id="{776623AC-66C3-3B94-B3BA-A8DDB0BA83CA}"/>
              </a:ext>
            </a:extLst>
          </p:cNvPr>
          <p:cNvGraphicFramePr>
            <a:graphicFrameLocks noGrp="1"/>
          </p:cNvGraphicFramePr>
          <p:nvPr>
            <p:ph idx="1"/>
            <p:extLst>
              <p:ext uri="{D42A27DB-BD31-4B8C-83A1-F6EECF244321}">
                <p14:modId xmlns:p14="http://schemas.microsoft.com/office/powerpoint/2010/main" val="3141701767"/>
              </p:ext>
            </p:extLst>
          </p:nvPr>
        </p:nvGraphicFramePr>
        <p:xfrm>
          <a:off x="254977" y="219980"/>
          <a:ext cx="11682045" cy="6418040"/>
        </p:xfrm>
        <a:graphic>
          <a:graphicData uri="http://schemas.openxmlformats.org/drawingml/2006/table">
            <a:tbl>
              <a:tblPr firstRow="1" bandRow="1">
                <a:tableStyleId>{5C22544A-7EE6-4342-B048-85BDC9FD1C3A}</a:tableStyleId>
              </a:tblPr>
              <a:tblGrid>
                <a:gridCol w="2336409">
                  <a:extLst>
                    <a:ext uri="{9D8B030D-6E8A-4147-A177-3AD203B41FA5}">
                      <a16:colId xmlns:a16="http://schemas.microsoft.com/office/drawing/2014/main" val="397999715"/>
                    </a:ext>
                  </a:extLst>
                </a:gridCol>
                <a:gridCol w="2336409">
                  <a:extLst>
                    <a:ext uri="{9D8B030D-6E8A-4147-A177-3AD203B41FA5}">
                      <a16:colId xmlns:a16="http://schemas.microsoft.com/office/drawing/2014/main" val="3757506058"/>
                    </a:ext>
                  </a:extLst>
                </a:gridCol>
                <a:gridCol w="2336409">
                  <a:extLst>
                    <a:ext uri="{9D8B030D-6E8A-4147-A177-3AD203B41FA5}">
                      <a16:colId xmlns:a16="http://schemas.microsoft.com/office/drawing/2014/main" val="1111809123"/>
                    </a:ext>
                  </a:extLst>
                </a:gridCol>
                <a:gridCol w="2336409">
                  <a:extLst>
                    <a:ext uri="{9D8B030D-6E8A-4147-A177-3AD203B41FA5}">
                      <a16:colId xmlns:a16="http://schemas.microsoft.com/office/drawing/2014/main" val="721254933"/>
                    </a:ext>
                  </a:extLst>
                </a:gridCol>
                <a:gridCol w="2336409">
                  <a:extLst>
                    <a:ext uri="{9D8B030D-6E8A-4147-A177-3AD203B41FA5}">
                      <a16:colId xmlns:a16="http://schemas.microsoft.com/office/drawing/2014/main" val="2922814868"/>
                    </a:ext>
                  </a:extLst>
                </a:gridCol>
              </a:tblGrid>
              <a:tr h="1283608">
                <a:tc>
                  <a:txBody>
                    <a:bodyPr/>
                    <a:lstStyle/>
                    <a:p>
                      <a:endParaRPr lang="nl-BE" dirty="0"/>
                    </a:p>
                  </a:txBody>
                  <a:tcPr>
                    <a:solidFill>
                      <a:schemeClr val="accent5">
                        <a:lumMod val="20000"/>
                        <a:lumOff val="80000"/>
                      </a:schemeClr>
                    </a:solidFill>
                  </a:tcPr>
                </a:tc>
                <a:tc>
                  <a:txBody>
                    <a:bodyPr/>
                    <a:lstStyle/>
                    <a:p>
                      <a:endParaRPr lang="nl-BE" dirty="0"/>
                    </a:p>
                  </a:txBody>
                  <a:tcPr>
                    <a:solidFill>
                      <a:schemeClr val="accent5">
                        <a:lumMod val="20000"/>
                        <a:lumOff val="80000"/>
                      </a:schemeClr>
                    </a:solidFill>
                  </a:tcPr>
                </a:tc>
                <a:tc>
                  <a:txBody>
                    <a:bodyPr/>
                    <a:lstStyle/>
                    <a:p>
                      <a:endParaRPr lang="nl-BE" dirty="0"/>
                    </a:p>
                  </a:txBody>
                  <a:tcPr>
                    <a:solidFill>
                      <a:schemeClr val="accent5">
                        <a:lumMod val="20000"/>
                        <a:lumOff val="80000"/>
                      </a:schemeClr>
                    </a:solidFill>
                  </a:tcPr>
                </a:tc>
                <a:tc>
                  <a:txBody>
                    <a:bodyPr/>
                    <a:lstStyle/>
                    <a:p>
                      <a:endParaRPr lang="nl-BE" dirty="0"/>
                    </a:p>
                  </a:txBody>
                  <a:tcPr>
                    <a:solidFill>
                      <a:schemeClr val="accent5">
                        <a:lumMod val="20000"/>
                        <a:lumOff val="80000"/>
                      </a:schemeClr>
                    </a:solidFill>
                  </a:tcPr>
                </a:tc>
                <a:tc>
                  <a:txBody>
                    <a:bodyPr/>
                    <a:lstStyle/>
                    <a:p>
                      <a:endParaRPr lang="nl-BE" dirty="0"/>
                    </a:p>
                  </a:txBody>
                  <a:tcPr>
                    <a:solidFill>
                      <a:schemeClr val="accent5">
                        <a:lumMod val="20000"/>
                        <a:lumOff val="80000"/>
                      </a:schemeClr>
                    </a:solidFill>
                  </a:tcPr>
                </a:tc>
                <a:extLst>
                  <a:ext uri="{0D108BD9-81ED-4DB2-BD59-A6C34878D82A}">
                    <a16:rowId xmlns:a16="http://schemas.microsoft.com/office/drawing/2014/main" val="290102044"/>
                  </a:ext>
                </a:extLst>
              </a:tr>
              <a:tr h="1283608">
                <a:tc>
                  <a:txBody>
                    <a:bodyPr/>
                    <a:lstStyle/>
                    <a:p>
                      <a:endParaRPr lang="nl-BE"/>
                    </a:p>
                  </a:txBody>
                  <a:tcPr/>
                </a:tc>
                <a:tc>
                  <a:txBody>
                    <a:bodyPr/>
                    <a:lstStyle/>
                    <a:p>
                      <a:endParaRPr lang="nl-BE" dirty="0"/>
                    </a:p>
                  </a:txBody>
                  <a:tcPr/>
                </a:tc>
                <a:tc>
                  <a:txBody>
                    <a:bodyPr/>
                    <a:lstStyle/>
                    <a:p>
                      <a:endParaRPr lang="nl-BE"/>
                    </a:p>
                  </a:txBody>
                  <a:tcPr/>
                </a:tc>
                <a:tc>
                  <a:txBody>
                    <a:bodyPr/>
                    <a:lstStyle/>
                    <a:p>
                      <a:endParaRPr lang="nl-BE"/>
                    </a:p>
                  </a:txBody>
                  <a:tcPr/>
                </a:tc>
                <a:tc>
                  <a:txBody>
                    <a:bodyPr/>
                    <a:lstStyle/>
                    <a:p>
                      <a:endParaRPr lang="nl-BE"/>
                    </a:p>
                  </a:txBody>
                  <a:tcPr/>
                </a:tc>
                <a:extLst>
                  <a:ext uri="{0D108BD9-81ED-4DB2-BD59-A6C34878D82A}">
                    <a16:rowId xmlns:a16="http://schemas.microsoft.com/office/drawing/2014/main" val="3858440834"/>
                  </a:ext>
                </a:extLst>
              </a:tr>
              <a:tr h="1283608">
                <a:tc>
                  <a:txBody>
                    <a:bodyPr/>
                    <a:lstStyle/>
                    <a:p>
                      <a:endParaRPr lang="nl-BE" dirty="0"/>
                    </a:p>
                  </a:txBody>
                  <a:tcPr>
                    <a:solidFill>
                      <a:schemeClr val="accent5">
                        <a:lumMod val="20000"/>
                        <a:lumOff val="80000"/>
                      </a:schemeClr>
                    </a:solidFill>
                  </a:tcPr>
                </a:tc>
                <a:tc>
                  <a:txBody>
                    <a:bodyPr/>
                    <a:lstStyle/>
                    <a:p>
                      <a:endParaRPr lang="nl-BE"/>
                    </a:p>
                  </a:txBody>
                  <a:tcPr>
                    <a:solidFill>
                      <a:schemeClr val="accent5">
                        <a:lumMod val="20000"/>
                        <a:lumOff val="80000"/>
                      </a:schemeClr>
                    </a:solidFill>
                  </a:tcPr>
                </a:tc>
                <a:tc>
                  <a:txBody>
                    <a:bodyPr/>
                    <a:lstStyle/>
                    <a:p>
                      <a:endParaRPr lang="nl-BE" dirty="0"/>
                    </a:p>
                  </a:txBody>
                  <a:tcPr>
                    <a:solidFill>
                      <a:schemeClr val="accent5">
                        <a:lumMod val="20000"/>
                        <a:lumOff val="80000"/>
                      </a:schemeClr>
                    </a:solidFill>
                  </a:tcPr>
                </a:tc>
                <a:tc>
                  <a:txBody>
                    <a:bodyPr/>
                    <a:lstStyle/>
                    <a:p>
                      <a:endParaRPr lang="nl-BE" dirty="0"/>
                    </a:p>
                  </a:txBody>
                  <a:tcPr>
                    <a:solidFill>
                      <a:schemeClr val="accent5">
                        <a:lumMod val="20000"/>
                        <a:lumOff val="80000"/>
                      </a:schemeClr>
                    </a:solidFill>
                  </a:tcPr>
                </a:tc>
                <a:tc>
                  <a:txBody>
                    <a:bodyPr/>
                    <a:lstStyle/>
                    <a:p>
                      <a:endParaRPr lang="nl-BE" dirty="0"/>
                    </a:p>
                  </a:txBody>
                  <a:tcPr>
                    <a:solidFill>
                      <a:schemeClr val="accent5">
                        <a:lumMod val="20000"/>
                        <a:lumOff val="80000"/>
                      </a:schemeClr>
                    </a:solidFill>
                  </a:tcPr>
                </a:tc>
                <a:extLst>
                  <a:ext uri="{0D108BD9-81ED-4DB2-BD59-A6C34878D82A}">
                    <a16:rowId xmlns:a16="http://schemas.microsoft.com/office/drawing/2014/main" val="2066453086"/>
                  </a:ext>
                </a:extLst>
              </a:tr>
              <a:tr h="1283608">
                <a:tc>
                  <a:txBody>
                    <a:bodyPr/>
                    <a:lstStyle/>
                    <a:p>
                      <a:endParaRPr lang="nl-BE"/>
                    </a:p>
                  </a:txBody>
                  <a:tcPr/>
                </a:tc>
                <a:tc>
                  <a:txBody>
                    <a:bodyPr/>
                    <a:lstStyle/>
                    <a:p>
                      <a:endParaRPr lang="nl-BE"/>
                    </a:p>
                  </a:txBody>
                  <a:tcPr/>
                </a:tc>
                <a:tc>
                  <a:txBody>
                    <a:bodyPr/>
                    <a:lstStyle/>
                    <a:p>
                      <a:endParaRPr lang="nl-BE"/>
                    </a:p>
                  </a:txBody>
                  <a:tcPr/>
                </a:tc>
                <a:tc>
                  <a:txBody>
                    <a:bodyPr/>
                    <a:lstStyle/>
                    <a:p>
                      <a:endParaRPr lang="nl-BE"/>
                    </a:p>
                  </a:txBody>
                  <a:tcPr/>
                </a:tc>
                <a:tc>
                  <a:txBody>
                    <a:bodyPr/>
                    <a:lstStyle/>
                    <a:p>
                      <a:endParaRPr lang="nl-BE"/>
                    </a:p>
                  </a:txBody>
                  <a:tcPr/>
                </a:tc>
                <a:extLst>
                  <a:ext uri="{0D108BD9-81ED-4DB2-BD59-A6C34878D82A}">
                    <a16:rowId xmlns:a16="http://schemas.microsoft.com/office/drawing/2014/main" val="2955661569"/>
                  </a:ext>
                </a:extLst>
              </a:tr>
              <a:tr h="1283608">
                <a:tc>
                  <a:txBody>
                    <a:bodyPr/>
                    <a:lstStyle/>
                    <a:p>
                      <a:endParaRPr lang="nl-BE" dirty="0"/>
                    </a:p>
                  </a:txBody>
                  <a:tcPr>
                    <a:solidFill>
                      <a:schemeClr val="accent5">
                        <a:lumMod val="20000"/>
                        <a:lumOff val="80000"/>
                      </a:schemeClr>
                    </a:solidFill>
                  </a:tcPr>
                </a:tc>
                <a:tc>
                  <a:txBody>
                    <a:bodyPr/>
                    <a:lstStyle/>
                    <a:p>
                      <a:endParaRPr lang="nl-BE" dirty="0"/>
                    </a:p>
                  </a:txBody>
                  <a:tcPr>
                    <a:solidFill>
                      <a:schemeClr val="accent5">
                        <a:lumMod val="20000"/>
                        <a:lumOff val="80000"/>
                      </a:schemeClr>
                    </a:solidFill>
                  </a:tcPr>
                </a:tc>
                <a:tc>
                  <a:txBody>
                    <a:bodyPr/>
                    <a:lstStyle/>
                    <a:p>
                      <a:endParaRPr lang="nl-BE" dirty="0"/>
                    </a:p>
                  </a:txBody>
                  <a:tcPr>
                    <a:solidFill>
                      <a:schemeClr val="accent5">
                        <a:lumMod val="20000"/>
                        <a:lumOff val="80000"/>
                      </a:schemeClr>
                    </a:solidFill>
                  </a:tcPr>
                </a:tc>
                <a:tc>
                  <a:txBody>
                    <a:bodyPr/>
                    <a:lstStyle/>
                    <a:p>
                      <a:endParaRPr lang="nl-BE" dirty="0"/>
                    </a:p>
                  </a:txBody>
                  <a:tcPr>
                    <a:solidFill>
                      <a:schemeClr val="accent5">
                        <a:lumMod val="20000"/>
                        <a:lumOff val="80000"/>
                      </a:schemeClr>
                    </a:solidFill>
                  </a:tcPr>
                </a:tc>
                <a:tc>
                  <a:txBody>
                    <a:bodyPr/>
                    <a:lstStyle/>
                    <a:p>
                      <a:endParaRPr lang="nl-BE" dirty="0"/>
                    </a:p>
                  </a:txBody>
                  <a:tcPr>
                    <a:solidFill>
                      <a:schemeClr val="accent5">
                        <a:lumMod val="20000"/>
                        <a:lumOff val="80000"/>
                      </a:schemeClr>
                    </a:solidFill>
                  </a:tcPr>
                </a:tc>
                <a:extLst>
                  <a:ext uri="{0D108BD9-81ED-4DB2-BD59-A6C34878D82A}">
                    <a16:rowId xmlns:a16="http://schemas.microsoft.com/office/drawing/2014/main" val="1154422297"/>
                  </a:ext>
                </a:extLst>
              </a:tr>
            </a:tbl>
          </a:graphicData>
        </a:graphic>
      </p:graphicFrame>
      <p:sp>
        <p:nvSpPr>
          <p:cNvPr id="5" name="Tekstvak 4">
            <a:hlinkClick r:id="rId2" action="ppaction://hlinksldjump"/>
            <a:extLst>
              <a:ext uri="{FF2B5EF4-FFF2-40B4-BE49-F238E27FC236}">
                <a16:creationId xmlns:a16="http://schemas.microsoft.com/office/drawing/2014/main" id="{9A52AD0A-002C-0AF3-D3BD-1FDB79168003}"/>
              </a:ext>
            </a:extLst>
          </p:cNvPr>
          <p:cNvSpPr txBox="1"/>
          <p:nvPr/>
        </p:nvSpPr>
        <p:spPr>
          <a:xfrm>
            <a:off x="436097" y="276252"/>
            <a:ext cx="2096087" cy="1107996"/>
          </a:xfrm>
          <a:prstGeom prst="rect">
            <a:avLst/>
          </a:prstGeom>
          <a:noFill/>
        </p:spPr>
        <p:txBody>
          <a:bodyPr wrap="square" rtlCol="0">
            <a:spAutoFit/>
          </a:bodyPr>
          <a:lstStyle/>
          <a:p>
            <a:pPr algn="ctr"/>
            <a:r>
              <a:rPr lang="nl-BE" sz="6600" dirty="0">
                <a:solidFill>
                  <a:schemeClr val="bg1"/>
                </a:solidFill>
                <a:latin typeface="Verdana" panose="020B0604030504040204" pitchFamily="34" charset="0"/>
                <a:ea typeface="Verdana" panose="020B0604030504040204" pitchFamily="34" charset="0"/>
                <a:cs typeface="Vani" panose="02040502050405020303" pitchFamily="18" charset="0"/>
              </a:rPr>
              <a:t>1</a:t>
            </a:r>
          </a:p>
        </p:txBody>
      </p:sp>
      <p:sp>
        <p:nvSpPr>
          <p:cNvPr id="2" name="Tekstvak 1">
            <a:hlinkClick r:id="rId3" action="ppaction://hlinksldjump"/>
            <a:extLst>
              <a:ext uri="{FF2B5EF4-FFF2-40B4-BE49-F238E27FC236}">
                <a16:creationId xmlns:a16="http://schemas.microsoft.com/office/drawing/2014/main" id="{697E821A-2AA6-786C-133A-F2B8DE230A82}"/>
              </a:ext>
            </a:extLst>
          </p:cNvPr>
          <p:cNvSpPr txBox="1"/>
          <p:nvPr/>
        </p:nvSpPr>
        <p:spPr>
          <a:xfrm>
            <a:off x="2685168" y="276252"/>
            <a:ext cx="2096087" cy="1107996"/>
          </a:xfrm>
          <a:prstGeom prst="rect">
            <a:avLst/>
          </a:prstGeom>
          <a:noFill/>
        </p:spPr>
        <p:txBody>
          <a:bodyPr wrap="square" rtlCol="0">
            <a:spAutoFit/>
          </a:bodyPr>
          <a:lstStyle/>
          <a:p>
            <a:pPr algn="ctr"/>
            <a:r>
              <a:rPr lang="nl-BE" sz="6600" dirty="0">
                <a:solidFill>
                  <a:schemeClr val="bg1"/>
                </a:solidFill>
                <a:latin typeface="Verdana" panose="020B0604030504040204" pitchFamily="34" charset="0"/>
                <a:ea typeface="Verdana" panose="020B0604030504040204" pitchFamily="34" charset="0"/>
                <a:cs typeface="Vani" panose="02040502050405020303" pitchFamily="18" charset="0"/>
              </a:rPr>
              <a:t>2</a:t>
            </a:r>
          </a:p>
        </p:txBody>
      </p:sp>
      <p:sp>
        <p:nvSpPr>
          <p:cNvPr id="3" name="Tekstvak 2">
            <a:hlinkClick r:id="rId4" action="ppaction://hlinksldjump"/>
            <a:extLst>
              <a:ext uri="{FF2B5EF4-FFF2-40B4-BE49-F238E27FC236}">
                <a16:creationId xmlns:a16="http://schemas.microsoft.com/office/drawing/2014/main" id="{C8F53B0A-3640-6A39-14A1-1F4BF8962825}"/>
              </a:ext>
            </a:extLst>
          </p:cNvPr>
          <p:cNvSpPr txBox="1"/>
          <p:nvPr/>
        </p:nvSpPr>
        <p:spPr>
          <a:xfrm>
            <a:off x="5062024" y="276252"/>
            <a:ext cx="2096087" cy="1107996"/>
          </a:xfrm>
          <a:prstGeom prst="rect">
            <a:avLst/>
          </a:prstGeom>
          <a:noFill/>
        </p:spPr>
        <p:txBody>
          <a:bodyPr wrap="square" rtlCol="0">
            <a:spAutoFit/>
          </a:bodyPr>
          <a:lstStyle/>
          <a:p>
            <a:pPr algn="ctr"/>
            <a:r>
              <a:rPr lang="nl-BE" sz="6600" dirty="0">
                <a:solidFill>
                  <a:schemeClr val="bg1"/>
                </a:solidFill>
                <a:latin typeface="Verdana" panose="020B0604030504040204" pitchFamily="34" charset="0"/>
                <a:ea typeface="Verdana" panose="020B0604030504040204" pitchFamily="34" charset="0"/>
                <a:cs typeface="Vani" panose="02040502050405020303" pitchFamily="18" charset="0"/>
              </a:rPr>
              <a:t>3</a:t>
            </a:r>
          </a:p>
        </p:txBody>
      </p:sp>
      <p:sp>
        <p:nvSpPr>
          <p:cNvPr id="6" name="Tekstvak 5">
            <a:hlinkClick r:id="rId5" action="ppaction://hlinksldjump"/>
            <a:extLst>
              <a:ext uri="{FF2B5EF4-FFF2-40B4-BE49-F238E27FC236}">
                <a16:creationId xmlns:a16="http://schemas.microsoft.com/office/drawing/2014/main" id="{F8FAA455-2860-243E-50DD-EC7B9C7E2B82}"/>
              </a:ext>
            </a:extLst>
          </p:cNvPr>
          <p:cNvSpPr txBox="1"/>
          <p:nvPr/>
        </p:nvSpPr>
        <p:spPr>
          <a:xfrm>
            <a:off x="7439465" y="276252"/>
            <a:ext cx="2096087" cy="1107996"/>
          </a:xfrm>
          <a:prstGeom prst="rect">
            <a:avLst/>
          </a:prstGeom>
          <a:noFill/>
        </p:spPr>
        <p:txBody>
          <a:bodyPr wrap="square" rtlCol="0">
            <a:spAutoFit/>
          </a:bodyPr>
          <a:lstStyle/>
          <a:p>
            <a:pPr algn="ctr"/>
            <a:r>
              <a:rPr lang="nl-BE" sz="6600" dirty="0">
                <a:solidFill>
                  <a:schemeClr val="bg1"/>
                </a:solidFill>
                <a:latin typeface="Verdana" panose="020B0604030504040204" pitchFamily="34" charset="0"/>
                <a:ea typeface="Verdana" panose="020B0604030504040204" pitchFamily="34" charset="0"/>
                <a:cs typeface="Vani" panose="02040502050405020303" pitchFamily="18" charset="0"/>
              </a:rPr>
              <a:t>4</a:t>
            </a:r>
          </a:p>
        </p:txBody>
      </p:sp>
      <p:sp>
        <p:nvSpPr>
          <p:cNvPr id="7" name="Tekstvak 6">
            <a:hlinkClick r:id="rId6" action="ppaction://hlinksldjump"/>
            <a:extLst>
              <a:ext uri="{FF2B5EF4-FFF2-40B4-BE49-F238E27FC236}">
                <a16:creationId xmlns:a16="http://schemas.microsoft.com/office/drawing/2014/main" id="{169FB4CB-B1A2-21D1-9074-30DADCC6D2E3}"/>
              </a:ext>
            </a:extLst>
          </p:cNvPr>
          <p:cNvSpPr txBox="1"/>
          <p:nvPr/>
        </p:nvSpPr>
        <p:spPr>
          <a:xfrm>
            <a:off x="9718432" y="276252"/>
            <a:ext cx="2096087" cy="1107996"/>
          </a:xfrm>
          <a:prstGeom prst="rect">
            <a:avLst/>
          </a:prstGeom>
          <a:noFill/>
        </p:spPr>
        <p:txBody>
          <a:bodyPr wrap="square" rtlCol="0">
            <a:spAutoFit/>
          </a:bodyPr>
          <a:lstStyle/>
          <a:p>
            <a:pPr algn="ctr"/>
            <a:r>
              <a:rPr lang="nl-BE" sz="6600" dirty="0">
                <a:solidFill>
                  <a:schemeClr val="bg1"/>
                </a:solidFill>
                <a:latin typeface="Verdana" panose="020B0604030504040204" pitchFamily="34" charset="0"/>
                <a:ea typeface="Verdana" panose="020B0604030504040204" pitchFamily="34" charset="0"/>
                <a:cs typeface="Vani" panose="02040502050405020303" pitchFamily="18" charset="0"/>
              </a:rPr>
              <a:t>5</a:t>
            </a:r>
          </a:p>
        </p:txBody>
      </p:sp>
      <p:sp>
        <p:nvSpPr>
          <p:cNvPr id="8" name="Tekstvak 7">
            <a:hlinkClick r:id="rId7" action="ppaction://hlinksldjump"/>
            <a:extLst>
              <a:ext uri="{FF2B5EF4-FFF2-40B4-BE49-F238E27FC236}">
                <a16:creationId xmlns:a16="http://schemas.microsoft.com/office/drawing/2014/main" id="{505A52BA-96C5-F472-5825-37A76C4428B4}"/>
              </a:ext>
            </a:extLst>
          </p:cNvPr>
          <p:cNvSpPr txBox="1"/>
          <p:nvPr/>
        </p:nvSpPr>
        <p:spPr>
          <a:xfrm>
            <a:off x="436097" y="1624407"/>
            <a:ext cx="2096087" cy="1107996"/>
          </a:xfrm>
          <a:prstGeom prst="rect">
            <a:avLst/>
          </a:prstGeom>
          <a:noFill/>
        </p:spPr>
        <p:txBody>
          <a:bodyPr wrap="square" rtlCol="0">
            <a:spAutoFit/>
          </a:bodyPr>
          <a:lstStyle/>
          <a:p>
            <a:pPr algn="ctr"/>
            <a:r>
              <a:rPr lang="nl-BE" sz="6600" dirty="0">
                <a:solidFill>
                  <a:schemeClr val="bg1"/>
                </a:solidFill>
                <a:latin typeface="Verdana" panose="020B0604030504040204" pitchFamily="34" charset="0"/>
                <a:ea typeface="Verdana" panose="020B0604030504040204" pitchFamily="34" charset="0"/>
                <a:cs typeface="Vani" panose="02040502050405020303" pitchFamily="18" charset="0"/>
              </a:rPr>
              <a:t>6</a:t>
            </a:r>
          </a:p>
        </p:txBody>
      </p:sp>
      <p:sp>
        <p:nvSpPr>
          <p:cNvPr id="9" name="Tekstvak 8">
            <a:hlinkClick r:id="rId8" action="ppaction://hlinksldjump"/>
            <a:extLst>
              <a:ext uri="{FF2B5EF4-FFF2-40B4-BE49-F238E27FC236}">
                <a16:creationId xmlns:a16="http://schemas.microsoft.com/office/drawing/2014/main" id="{7FEB79D7-974A-F8E5-A023-24A778A95F70}"/>
              </a:ext>
            </a:extLst>
          </p:cNvPr>
          <p:cNvSpPr txBox="1"/>
          <p:nvPr/>
        </p:nvSpPr>
        <p:spPr>
          <a:xfrm>
            <a:off x="2685168" y="1624407"/>
            <a:ext cx="2096087" cy="1107996"/>
          </a:xfrm>
          <a:prstGeom prst="rect">
            <a:avLst/>
          </a:prstGeom>
          <a:noFill/>
        </p:spPr>
        <p:txBody>
          <a:bodyPr wrap="square" rtlCol="0">
            <a:spAutoFit/>
          </a:bodyPr>
          <a:lstStyle/>
          <a:p>
            <a:pPr algn="ctr"/>
            <a:r>
              <a:rPr lang="nl-BE" sz="6600" dirty="0">
                <a:solidFill>
                  <a:schemeClr val="bg1"/>
                </a:solidFill>
                <a:latin typeface="Verdana" panose="020B0604030504040204" pitchFamily="34" charset="0"/>
                <a:ea typeface="Verdana" panose="020B0604030504040204" pitchFamily="34" charset="0"/>
                <a:cs typeface="Vani" panose="02040502050405020303" pitchFamily="18" charset="0"/>
              </a:rPr>
              <a:t>7</a:t>
            </a:r>
          </a:p>
        </p:txBody>
      </p:sp>
      <p:sp>
        <p:nvSpPr>
          <p:cNvPr id="10" name="Tekstvak 9">
            <a:hlinkClick r:id="rId9" action="ppaction://hlinksldjump"/>
            <a:extLst>
              <a:ext uri="{FF2B5EF4-FFF2-40B4-BE49-F238E27FC236}">
                <a16:creationId xmlns:a16="http://schemas.microsoft.com/office/drawing/2014/main" id="{24E6C297-0DFB-856E-36B9-381FB3B13E93}"/>
              </a:ext>
            </a:extLst>
          </p:cNvPr>
          <p:cNvSpPr txBox="1"/>
          <p:nvPr/>
        </p:nvSpPr>
        <p:spPr>
          <a:xfrm>
            <a:off x="5062024" y="1624407"/>
            <a:ext cx="2096087" cy="1107996"/>
          </a:xfrm>
          <a:prstGeom prst="rect">
            <a:avLst/>
          </a:prstGeom>
          <a:noFill/>
        </p:spPr>
        <p:txBody>
          <a:bodyPr wrap="square" rtlCol="0">
            <a:spAutoFit/>
          </a:bodyPr>
          <a:lstStyle/>
          <a:p>
            <a:pPr algn="ctr"/>
            <a:r>
              <a:rPr lang="nl-BE" sz="6600" dirty="0">
                <a:solidFill>
                  <a:schemeClr val="bg1"/>
                </a:solidFill>
                <a:latin typeface="Verdana" panose="020B0604030504040204" pitchFamily="34" charset="0"/>
                <a:ea typeface="Verdana" panose="020B0604030504040204" pitchFamily="34" charset="0"/>
                <a:cs typeface="Vani" panose="02040502050405020303" pitchFamily="18" charset="0"/>
              </a:rPr>
              <a:t>8</a:t>
            </a:r>
          </a:p>
        </p:txBody>
      </p:sp>
      <p:sp>
        <p:nvSpPr>
          <p:cNvPr id="11" name="Tekstvak 10">
            <a:hlinkClick r:id="rId10" action="ppaction://hlinksldjump"/>
            <a:extLst>
              <a:ext uri="{FF2B5EF4-FFF2-40B4-BE49-F238E27FC236}">
                <a16:creationId xmlns:a16="http://schemas.microsoft.com/office/drawing/2014/main" id="{B86A2BA5-EC5C-E72D-956D-0DFADBCA148F}"/>
              </a:ext>
            </a:extLst>
          </p:cNvPr>
          <p:cNvSpPr txBox="1"/>
          <p:nvPr/>
        </p:nvSpPr>
        <p:spPr>
          <a:xfrm>
            <a:off x="7439465" y="1624407"/>
            <a:ext cx="2096087" cy="1107996"/>
          </a:xfrm>
          <a:prstGeom prst="rect">
            <a:avLst/>
          </a:prstGeom>
          <a:noFill/>
        </p:spPr>
        <p:txBody>
          <a:bodyPr wrap="square" rtlCol="0">
            <a:spAutoFit/>
          </a:bodyPr>
          <a:lstStyle/>
          <a:p>
            <a:pPr algn="ctr"/>
            <a:r>
              <a:rPr lang="nl-BE" sz="6600" dirty="0">
                <a:solidFill>
                  <a:schemeClr val="bg1"/>
                </a:solidFill>
                <a:latin typeface="Verdana" panose="020B0604030504040204" pitchFamily="34" charset="0"/>
                <a:ea typeface="Verdana" panose="020B0604030504040204" pitchFamily="34" charset="0"/>
                <a:cs typeface="Vani" panose="02040502050405020303" pitchFamily="18" charset="0"/>
              </a:rPr>
              <a:t>9</a:t>
            </a:r>
          </a:p>
        </p:txBody>
      </p:sp>
      <p:sp>
        <p:nvSpPr>
          <p:cNvPr id="12" name="Tekstvak 11">
            <a:hlinkClick r:id="rId11" action="ppaction://hlinksldjump"/>
            <a:extLst>
              <a:ext uri="{FF2B5EF4-FFF2-40B4-BE49-F238E27FC236}">
                <a16:creationId xmlns:a16="http://schemas.microsoft.com/office/drawing/2014/main" id="{B759E765-D069-8638-E806-7AC0E66B01BF}"/>
              </a:ext>
            </a:extLst>
          </p:cNvPr>
          <p:cNvSpPr txBox="1"/>
          <p:nvPr/>
        </p:nvSpPr>
        <p:spPr>
          <a:xfrm>
            <a:off x="9718432" y="1624407"/>
            <a:ext cx="2096087" cy="1107996"/>
          </a:xfrm>
          <a:prstGeom prst="rect">
            <a:avLst/>
          </a:prstGeom>
          <a:noFill/>
        </p:spPr>
        <p:txBody>
          <a:bodyPr wrap="square" rtlCol="0">
            <a:spAutoFit/>
          </a:bodyPr>
          <a:lstStyle/>
          <a:p>
            <a:pPr algn="ctr"/>
            <a:r>
              <a:rPr lang="nl-BE" sz="6600" dirty="0">
                <a:solidFill>
                  <a:schemeClr val="bg1"/>
                </a:solidFill>
                <a:latin typeface="Verdana" panose="020B0604030504040204" pitchFamily="34" charset="0"/>
                <a:ea typeface="Verdana" panose="020B0604030504040204" pitchFamily="34" charset="0"/>
                <a:cs typeface="Vani" panose="02040502050405020303" pitchFamily="18" charset="0"/>
              </a:rPr>
              <a:t>10</a:t>
            </a:r>
          </a:p>
        </p:txBody>
      </p:sp>
      <p:sp>
        <p:nvSpPr>
          <p:cNvPr id="13" name="Tekstvak 12">
            <a:hlinkClick r:id="rId12" action="ppaction://hlinksldjump"/>
            <a:extLst>
              <a:ext uri="{FF2B5EF4-FFF2-40B4-BE49-F238E27FC236}">
                <a16:creationId xmlns:a16="http://schemas.microsoft.com/office/drawing/2014/main" id="{D6AFDAA7-B5BD-B9E9-023B-E81B17DFC0F9}"/>
              </a:ext>
            </a:extLst>
          </p:cNvPr>
          <p:cNvSpPr txBox="1"/>
          <p:nvPr/>
        </p:nvSpPr>
        <p:spPr>
          <a:xfrm>
            <a:off x="436097" y="2844947"/>
            <a:ext cx="2096087" cy="1107996"/>
          </a:xfrm>
          <a:prstGeom prst="rect">
            <a:avLst/>
          </a:prstGeom>
          <a:noFill/>
        </p:spPr>
        <p:txBody>
          <a:bodyPr wrap="square" rtlCol="0">
            <a:spAutoFit/>
          </a:bodyPr>
          <a:lstStyle/>
          <a:p>
            <a:pPr algn="ctr"/>
            <a:r>
              <a:rPr lang="nl-BE" sz="6600" dirty="0">
                <a:solidFill>
                  <a:schemeClr val="bg1"/>
                </a:solidFill>
                <a:latin typeface="Verdana" panose="020B0604030504040204" pitchFamily="34" charset="0"/>
                <a:ea typeface="Verdana" panose="020B0604030504040204" pitchFamily="34" charset="0"/>
                <a:cs typeface="Vani" panose="02040502050405020303" pitchFamily="18" charset="0"/>
              </a:rPr>
              <a:t>11</a:t>
            </a:r>
          </a:p>
        </p:txBody>
      </p:sp>
      <p:sp>
        <p:nvSpPr>
          <p:cNvPr id="14" name="Tekstvak 13">
            <a:hlinkClick r:id="rId13" action="ppaction://hlinksldjump"/>
            <a:extLst>
              <a:ext uri="{FF2B5EF4-FFF2-40B4-BE49-F238E27FC236}">
                <a16:creationId xmlns:a16="http://schemas.microsoft.com/office/drawing/2014/main" id="{F117DE32-A8FB-1809-B4A1-B546FC13861E}"/>
              </a:ext>
            </a:extLst>
          </p:cNvPr>
          <p:cNvSpPr txBox="1"/>
          <p:nvPr/>
        </p:nvSpPr>
        <p:spPr>
          <a:xfrm>
            <a:off x="2685168" y="2844947"/>
            <a:ext cx="2096087" cy="1107996"/>
          </a:xfrm>
          <a:prstGeom prst="rect">
            <a:avLst/>
          </a:prstGeom>
          <a:noFill/>
        </p:spPr>
        <p:txBody>
          <a:bodyPr wrap="square" rtlCol="0">
            <a:spAutoFit/>
          </a:bodyPr>
          <a:lstStyle/>
          <a:p>
            <a:pPr algn="ctr"/>
            <a:r>
              <a:rPr lang="nl-BE" sz="6600" dirty="0">
                <a:solidFill>
                  <a:schemeClr val="bg1"/>
                </a:solidFill>
                <a:latin typeface="Verdana" panose="020B0604030504040204" pitchFamily="34" charset="0"/>
                <a:ea typeface="Verdana" panose="020B0604030504040204" pitchFamily="34" charset="0"/>
                <a:cs typeface="Vani" panose="02040502050405020303" pitchFamily="18" charset="0"/>
              </a:rPr>
              <a:t>12</a:t>
            </a:r>
          </a:p>
        </p:txBody>
      </p:sp>
      <p:sp>
        <p:nvSpPr>
          <p:cNvPr id="15" name="Tekstvak 14">
            <a:hlinkClick r:id="rId14" action="ppaction://hlinksldjump"/>
            <a:extLst>
              <a:ext uri="{FF2B5EF4-FFF2-40B4-BE49-F238E27FC236}">
                <a16:creationId xmlns:a16="http://schemas.microsoft.com/office/drawing/2014/main" id="{624D4E2A-F725-B917-3144-C305E92E0125}"/>
              </a:ext>
            </a:extLst>
          </p:cNvPr>
          <p:cNvSpPr txBox="1"/>
          <p:nvPr/>
        </p:nvSpPr>
        <p:spPr>
          <a:xfrm>
            <a:off x="5062024" y="2844947"/>
            <a:ext cx="2096087" cy="1107996"/>
          </a:xfrm>
          <a:prstGeom prst="rect">
            <a:avLst/>
          </a:prstGeom>
          <a:noFill/>
        </p:spPr>
        <p:txBody>
          <a:bodyPr wrap="square" rtlCol="0">
            <a:spAutoFit/>
          </a:bodyPr>
          <a:lstStyle/>
          <a:p>
            <a:pPr algn="ctr"/>
            <a:r>
              <a:rPr lang="nl-BE" sz="6600" dirty="0">
                <a:solidFill>
                  <a:schemeClr val="bg1"/>
                </a:solidFill>
                <a:latin typeface="Verdana" panose="020B0604030504040204" pitchFamily="34" charset="0"/>
                <a:ea typeface="Verdana" panose="020B0604030504040204" pitchFamily="34" charset="0"/>
                <a:cs typeface="Vani" panose="02040502050405020303" pitchFamily="18" charset="0"/>
              </a:rPr>
              <a:t>13</a:t>
            </a:r>
          </a:p>
        </p:txBody>
      </p:sp>
      <p:sp>
        <p:nvSpPr>
          <p:cNvPr id="16" name="Tekstvak 15">
            <a:hlinkClick r:id="rId15" action="ppaction://hlinksldjump"/>
            <a:extLst>
              <a:ext uri="{FF2B5EF4-FFF2-40B4-BE49-F238E27FC236}">
                <a16:creationId xmlns:a16="http://schemas.microsoft.com/office/drawing/2014/main" id="{0EC8E926-0D7E-5E41-DF32-36327418C735}"/>
              </a:ext>
            </a:extLst>
          </p:cNvPr>
          <p:cNvSpPr txBox="1"/>
          <p:nvPr/>
        </p:nvSpPr>
        <p:spPr>
          <a:xfrm>
            <a:off x="7439465" y="2844947"/>
            <a:ext cx="2096087" cy="1107996"/>
          </a:xfrm>
          <a:prstGeom prst="rect">
            <a:avLst/>
          </a:prstGeom>
          <a:noFill/>
        </p:spPr>
        <p:txBody>
          <a:bodyPr wrap="square" rtlCol="0">
            <a:spAutoFit/>
          </a:bodyPr>
          <a:lstStyle/>
          <a:p>
            <a:pPr algn="ctr"/>
            <a:r>
              <a:rPr lang="nl-BE" sz="6600" dirty="0">
                <a:solidFill>
                  <a:schemeClr val="bg1"/>
                </a:solidFill>
                <a:latin typeface="Verdana" panose="020B0604030504040204" pitchFamily="34" charset="0"/>
                <a:ea typeface="Verdana" panose="020B0604030504040204" pitchFamily="34" charset="0"/>
                <a:cs typeface="Vani" panose="02040502050405020303" pitchFamily="18" charset="0"/>
              </a:rPr>
              <a:t>14</a:t>
            </a:r>
          </a:p>
        </p:txBody>
      </p:sp>
      <p:sp>
        <p:nvSpPr>
          <p:cNvPr id="17" name="Tekstvak 16">
            <a:hlinkClick r:id="rId16" action="ppaction://hlinksldjump"/>
            <a:extLst>
              <a:ext uri="{FF2B5EF4-FFF2-40B4-BE49-F238E27FC236}">
                <a16:creationId xmlns:a16="http://schemas.microsoft.com/office/drawing/2014/main" id="{5CF735B6-1CB6-320B-FFAA-BCD6BA31A9BF}"/>
              </a:ext>
            </a:extLst>
          </p:cNvPr>
          <p:cNvSpPr txBox="1"/>
          <p:nvPr/>
        </p:nvSpPr>
        <p:spPr>
          <a:xfrm>
            <a:off x="9718432" y="2844947"/>
            <a:ext cx="2096087" cy="1107996"/>
          </a:xfrm>
          <a:prstGeom prst="rect">
            <a:avLst/>
          </a:prstGeom>
          <a:noFill/>
        </p:spPr>
        <p:txBody>
          <a:bodyPr wrap="square" rtlCol="0">
            <a:spAutoFit/>
          </a:bodyPr>
          <a:lstStyle/>
          <a:p>
            <a:pPr algn="ctr"/>
            <a:r>
              <a:rPr lang="nl-BE" sz="6600" dirty="0">
                <a:solidFill>
                  <a:schemeClr val="bg1"/>
                </a:solidFill>
                <a:latin typeface="Verdana" panose="020B0604030504040204" pitchFamily="34" charset="0"/>
                <a:ea typeface="Verdana" panose="020B0604030504040204" pitchFamily="34" charset="0"/>
                <a:cs typeface="Vani" panose="02040502050405020303" pitchFamily="18" charset="0"/>
              </a:rPr>
              <a:t>15</a:t>
            </a:r>
          </a:p>
        </p:txBody>
      </p:sp>
      <p:sp>
        <p:nvSpPr>
          <p:cNvPr id="18" name="Tekstvak 17">
            <a:hlinkClick r:id="rId17" action="ppaction://hlinksldjump"/>
            <a:extLst>
              <a:ext uri="{FF2B5EF4-FFF2-40B4-BE49-F238E27FC236}">
                <a16:creationId xmlns:a16="http://schemas.microsoft.com/office/drawing/2014/main" id="{945BFD6F-11C2-FFFB-B884-9E17E920B185}"/>
              </a:ext>
            </a:extLst>
          </p:cNvPr>
          <p:cNvSpPr txBox="1"/>
          <p:nvPr/>
        </p:nvSpPr>
        <p:spPr>
          <a:xfrm>
            <a:off x="436097" y="4193102"/>
            <a:ext cx="2096087" cy="1107996"/>
          </a:xfrm>
          <a:prstGeom prst="rect">
            <a:avLst/>
          </a:prstGeom>
          <a:noFill/>
        </p:spPr>
        <p:txBody>
          <a:bodyPr wrap="square" rtlCol="0">
            <a:spAutoFit/>
          </a:bodyPr>
          <a:lstStyle/>
          <a:p>
            <a:pPr algn="ctr"/>
            <a:r>
              <a:rPr lang="nl-BE" sz="6600" dirty="0">
                <a:solidFill>
                  <a:schemeClr val="bg1"/>
                </a:solidFill>
                <a:latin typeface="Verdana" panose="020B0604030504040204" pitchFamily="34" charset="0"/>
                <a:ea typeface="Verdana" panose="020B0604030504040204" pitchFamily="34" charset="0"/>
                <a:cs typeface="Vani" panose="02040502050405020303" pitchFamily="18" charset="0"/>
              </a:rPr>
              <a:t>16</a:t>
            </a:r>
          </a:p>
        </p:txBody>
      </p:sp>
      <p:sp>
        <p:nvSpPr>
          <p:cNvPr id="19" name="Tekstvak 18">
            <a:hlinkClick r:id="rId18" action="ppaction://hlinksldjump"/>
            <a:extLst>
              <a:ext uri="{FF2B5EF4-FFF2-40B4-BE49-F238E27FC236}">
                <a16:creationId xmlns:a16="http://schemas.microsoft.com/office/drawing/2014/main" id="{FDFAE854-0337-5122-E114-5434A64F8EC6}"/>
              </a:ext>
            </a:extLst>
          </p:cNvPr>
          <p:cNvSpPr txBox="1"/>
          <p:nvPr/>
        </p:nvSpPr>
        <p:spPr>
          <a:xfrm>
            <a:off x="2685168" y="4193102"/>
            <a:ext cx="2096087" cy="1107996"/>
          </a:xfrm>
          <a:prstGeom prst="rect">
            <a:avLst/>
          </a:prstGeom>
          <a:noFill/>
        </p:spPr>
        <p:txBody>
          <a:bodyPr wrap="square" rtlCol="0">
            <a:spAutoFit/>
          </a:bodyPr>
          <a:lstStyle/>
          <a:p>
            <a:pPr algn="ctr"/>
            <a:r>
              <a:rPr lang="nl-BE" sz="6600" dirty="0">
                <a:solidFill>
                  <a:schemeClr val="bg1"/>
                </a:solidFill>
                <a:latin typeface="Verdana" panose="020B0604030504040204" pitchFamily="34" charset="0"/>
                <a:ea typeface="Verdana" panose="020B0604030504040204" pitchFamily="34" charset="0"/>
                <a:cs typeface="Vani" panose="02040502050405020303" pitchFamily="18" charset="0"/>
              </a:rPr>
              <a:t>17</a:t>
            </a:r>
          </a:p>
        </p:txBody>
      </p:sp>
      <p:sp>
        <p:nvSpPr>
          <p:cNvPr id="20" name="Tekstvak 19">
            <a:hlinkClick r:id="rId19" action="ppaction://hlinksldjump"/>
            <a:extLst>
              <a:ext uri="{FF2B5EF4-FFF2-40B4-BE49-F238E27FC236}">
                <a16:creationId xmlns:a16="http://schemas.microsoft.com/office/drawing/2014/main" id="{47275DA9-FA23-80FC-96DC-E233D7FB2D14}"/>
              </a:ext>
            </a:extLst>
          </p:cNvPr>
          <p:cNvSpPr txBox="1"/>
          <p:nvPr/>
        </p:nvSpPr>
        <p:spPr>
          <a:xfrm>
            <a:off x="5062024" y="4193102"/>
            <a:ext cx="2096087" cy="1107996"/>
          </a:xfrm>
          <a:prstGeom prst="rect">
            <a:avLst/>
          </a:prstGeom>
          <a:noFill/>
        </p:spPr>
        <p:txBody>
          <a:bodyPr wrap="square" rtlCol="0">
            <a:spAutoFit/>
          </a:bodyPr>
          <a:lstStyle/>
          <a:p>
            <a:pPr algn="ctr"/>
            <a:r>
              <a:rPr lang="nl-BE" sz="6600" dirty="0">
                <a:solidFill>
                  <a:schemeClr val="bg1"/>
                </a:solidFill>
                <a:latin typeface="Verdana" panose="020B0604030504040204" pitchFamily="34" charset="0"/>
                <a:ea typeface="Verdana" panose="020B0604030504040204" pitchFamily="34" charset="0"/>
                <a:cs typeface="Vani" panose="02040502050405020303" pitchFamily="18" charset="0"/>
              </a:rPr>
              <a:t>18</a:t>
            </a:r>
          </a:p>
        </p:txBody>
      </p:sp>
      <p:sp>
        <p:nvSpPr>
          <p:cNvPr id="21" name="Tekstvak 20">
            <a:hlinkClick r:id="rId20" action="ppaction://hlinksldjump"/>
            <a:extLst>
              <a:ext uri="{FF2B5EF4-FFF2-40B4-BE49-F238E27FC236}">
                <a16:creationId xmlns:a16="http://schemas.microsoft.com/office/drawing/2014/main" id="{5340E1FC-28B2-06BB-F913-697D2931342D}"/>
              </a:ext>
            </a:extLst>
          </p:cNvPr>
          <p:cNvSpPr txBox="1"/>
          <p:nvPr/>
        </p:nvSpPr>
        <p:spPr>
          <a:xfrm>
            <a:off x="7439465" y="4193102"/>
            <a:ext cx="2096087" cy="1107996"/>
          </a:xfrm>
          <a:prstGeom prst="rect">
            <a:avLst/>
          </a:prstGeom>
          <a:noFill/>
        </p:spPr>
        <p:txBody>
          <a:bodyPr wrap="square" rtlCol="0">
            <a:spAutoFit/>
          </a:bodyPr>
          <a:lstStyle/>
          <a:p>
            <a:pPr algn="ctr"/>
            <a:r>
              <a:rPr lang="nl-BE" sz="6600" dirty="0">
                <a:solidFill>
                  <a:schemeClr val="bg1"/>
                </a:solidFill>
                <a:latin typeface="Verdana" panose="020B0604030504040204" pitchFamily="34" charset="0"/>
                <a:ea typeface="Verdana" panose="020B0604030504040204" pitchFamily="34" charset="0"/>
                <a:cs typeface="Vani" panose="02040502050405020303" pitchFamily="18" charset="0"/>
              </a:rPr>
              <a:t>19</a:t>
            </a:r>
          </a:p>
        </p:txBody>
      </p:sp>
      <p:sp>
        <p:nvSpPr>
          <p:cNvPr id="22" name="Tekstvak 21">
            <a:hlinkClick r:id="rId21" action="ppaction://hlinksldjump"/>
            <a:extLst>
              <a:ext uri="{FF2B5EF4-FFF2-40B4-BE49-F238E27FC236}">
                <a16:creationId xmlns:a16="http://schemas.microsoft.com/office/drawing/2014/main" id="{F8C41E53-1597-71AF-7268-7AE7F19B90D0}"/>
              </a:ext>
            </a:extLst>
          </p:cNvPr>
          <p:cNvSpPr txBox="1"/>
          <p:nvPr/>
        </p:nvSpPr>
        <p:spPr>
          <a:xfrm>
            <a:off x="9718432" y="4193102"/>
            <a:ext cx="2096087" cy="1107996"/>
          </a:xfrm>
          <a:prstGeom prst="rect">
            <a:avLst/>
          </a:prstGeom>
          <a:noFill/>
        </p:spPr>
        <p:txBody>
          <a:bodyPr wrap="square" rtlCol="0">
            <a:spAutoFit/>
          </a:bodyPr>
          <a:lstStyle/>
          <a:p>
            <a:pPr algn="ctr"/>
            <a:r>
              <a:rPr lang="nl-BE" sz="6600" dirty="0">
                <a:solidFill>
                  <a:schemeClr val="bg1"/>
                </a:solidFill>
                <a:latin typeface="Verdana" panose="020B0604030504040204" pitchFamily="34" charset="0"/>
                <a:ea typeface="Verdana" panose="020B0604030504040204" pitchFamily="34" charset="0"/>
                <a:cs typeface="Vani" panose="02040502050405020303" pitchFamily="18" charset="0"/>
              </a:rPr>
              <a:t>20</a:t>
            </a:r>
          </a:p>
        </p:txBody>
      </p:sp>
      <p:sp>
        <p:nvSpPr>
          <p:cNvPr id="23" name="Tekstvak 22">
            <a:hlinkClick r:id="rId22" action="ppaction://hlinksldjump"/>
            <a:extLst>
              <a:ext uri="{FF2B5EF4-FFF2-40B4-BE49-F238E27FC236}">
                <a16:creationId xmlns:a16="http://schemas.microsoft.com/office/drawing/2014/main" id="{D04A796A-2B93-3974-44A1-DE7C8C370815}"/>
              </a:ext>
            </a:extLst>
          </p:cNvPr>
          <p:cNvSpPr txBox="1"/>
          <p:nvPr/>
        </p:nvSpPr>
        <p:spPr>
          <a:xfrm>
            <a:off x="436097" y="5415561"/>
            <a:ext cx="2096087" cy="1107996"/>
          </a:xfrm>
          <a:prstGeom prst="rect">
            <a:avLst/>
          </a:prstGeom>
          <a:noFill/>
        </p:spPr>
        <p:txBody>
          <a:bodyPr wrap="square" rtlCol="0">
            <a:spAutoFit/>
          </a:bodyPr>
          <a:lstStyle/>
          <a:p>
            <a:pPr algn="ctr"/>
            <a:r>
              <a:rPr lang="nl-BE" sz="6600" dirty="0">
                <a:solidFill>
                  <a:schemeClr val="bg1"/>
                </a:solidFill>
                <a:latin typeface="Verdana" panose="020B0604030504040204" pitchFamily="34" charset="0"/>
                <a:ea typeface="Verdana" panose="020B0604030504040204" pitchFamily="34" charset="0"/>
                <a:cs typeface="Vani" panose="02040502050405020303" pitchFamily="18" charset="0"/>
              </a:rPr>
              <a:t>21</a:t>
            </a:r>
          </a:p>
        </p:txBody>
      </p:sp>
      <p:sp>
        <p:nvSpPr>
          <p:cNvPr id="24" name="Tekstvak 23">
            <a:hlinkClick r:id="rId23" action="ppaction://hlinksldjump"/>
            <a:extLst>
              <a:ext uri="{FF2B5EF4-FFF2-40B4-BE49-F238E27FC236}">
                <a16:creationId xmlns:a16="http://schemas.microsoft.com/office/drawing/2014/main" id="{56E5CD48-F08C-3F2B-6608-F5BD4E4F8477}"/>
              </a:ext>
            </a:extLst>
          </p:cNvPr>
          <p:cNvSpPr txBox="1"/>
          <p:nvPr/>
        </p:nvSpPr>
        <p:spPr>
          <a:xfrm>
            <a:off x="2685168" y="5415561"/>
            <a:ext cx="2096087" cy="1107996"/>
          </a:xfrm>
          <a:prstGeom prst="rect">
            <a:avLst/>
          </a:prstGeom>
          <a:noFill/>
        </p:spPr>
        <p:txBody>
          <a:bodyPr wrap="square" rtlCol="0">
            <a:spAutoFit/>
          </a:bodyPr>
          <a:lstStyle/>
          <a:p>
            <a:pPr algn="ctr"/>
            <a:r>
              <a:rPr lang="nl-BE" sz="6600" dirty="0">
                <a:solidFill>
                  <a:schemeClr val="bg1"/>
                </a:solidFill>
                <a:latin typeface="Verdana" panose="020B0604030504040204" pitchFamily="34" charset="0"/>
                <a:ea typeface="Verdana" panose="020B0604030504040204" pitchFamily="34" charset="0"/>
                <a:cs typeface="Vani" panose="02040502050405020303" pitchFamily="18" charset="0"/>
              </a:rPr>
              <a:t>22</a:t>
            </a:r>
          </a:p>
        </p:txBody>
      </p:sp>
      <p:sp>
        <p:nvSpPr>
          <p:cNvPr id="25" name="Tekstvak 24">
            <a:hlinkClick r:id="rId24" action="ppaction://hlinksldjump"/>
            <a:extLst>
              <a:ext uri="{FF2B5EF4-FFF2-40B4-BE49-F238E27FC236}">
                <a16:creationId xmlns:a16="http://schemas.microsoft.com/office/drawing/2014/main" id="{F3B0865C-A7B2-EDE1-98D4-A85831609C20}"/>
              </a:ext>
            </a:extLst>
          </p:cNvPr>
          <p:cNvSpPr txBox="1"/>
          <p:nvPr/>
        </p:nvSpPr>
        <p:spPr>
          <a:xfrm>
            <a:off x="5062024" y="5415561"/>
            <a:ext cx="2096087" cy="1107996"/>
          </a:xfrm>
          <a:prstGeom prst="rect">
            <a:avLst/>
          </a:prstGeom>
          <a:noFill/>
        </p:spPr>
        <p:txBody>
          <a:bodyPr wrap="square" rtlCol="0">
            <a:spAutoFit/>
          </a:bodyPr>
          <a:lstStyle/>
          <a:p>
            <a:pPr algn="ctr"/>
            <a:r>
              <a:rPr lang="nl-BE" sz="6600" dirty="0">
                <a:solidFill>
                  <a:schemeClr val="bg1"/>
                </a:solidFill>
                <a:latin typeface="Verdana" panose="020B0604030504040204" pitchFamily="34" charset="0"/>
                <a:ea typeface="Verdana" panose="020B0604030504040204" pitchFamily="34" charset="0"/>
                <a:cs typeface="Vani" panose="02040502050405020303" pitchFamily="18" charset="0"/>
              </a:rPr>
              <a:t>23</a:t>
            </a:r>
          </a:p>
        </p:txBody>
      </p:sp>
      <p:sp>
        <p:nvSpPr>
          <p:cNvPr id="26" name="Tekstvak 25">
            <a:hlinkClick r:id="rId25" action="ppaction://hlinksldjump"/>
            <a:extLst>
              <a:ext uri="{FF2B5EF4-FFF2-40B4-BE49-F238E27FC236}">
                <a16:creationId xmlns:a16="http://schemas.microsoft.com/office/drawing/2014/main" id="{AD648E6A-0D0B-05BD-77DF-931A4C6047D1}"/>
              </a:ext>
            </a:extLst>
          </p:cNvPr>
          <p:cNvSpPr txBox="1"/>
          <p:nvPr/>
        </p:nvSpPr>
        <p:spPr>
          <a:xfrm>
            <a:off x="7439465" y="5415561"/>
            <a:ext cx="2096087" cy="1107996"/>
          </a:xfrm>
          <a:prstGeom prst="rect">
            <a:avLst/>
          </a:prstGeom>
          <a:noFill/>
        </p:spPr>
        <p:txBody>
          <a:bodyPr wrap="square" rtlCol="0">
            <a:spAutoFit/>
          </a:bodyPr>
          <a:lstStyle/>
          <a:p>
            <a:pPr algn="ctr"/>
            <a:r>
              <a:rPr lang="nl-BE" sz="6600" dirty="0">
                <a:solidFill>
                  <a:schemeClr val="bg1"/>
                </a:solidFill>
                <a:latin typeface="Verdana" panose="020B0604030504040204" pitchFamily="34" charset="0"/>
                <a:ea typeface="Verdana" panose="020B0604030504040204" pitchFamily="34" charset="0"/>
                <a:cs typeface="Vani" panose="02040502050405020303" pitchFamily="18" charset="0"/>
              </a:rPr>
              <a:t>24</a:t>
            </a:r>
          </a:p>
        </p:txBody>
      </p:sp>
      <p:sp>
        <p:nvSpPr>
          <p:cNvPr id="27" name="Tekstvak 26">
            <a:hlinkClick r:id="rId26" action="ppaction://hlinksldjump"/>
            <a:extLst>
              <a:ext uri="{FF2B5EF4-FFF2-40B4-BE49-F238E27FC236}">
                <a16:creationId xmlns:a16="http://schemas.microsoft.com/office/drawing/2014/main" id="{CC4E2015-47F3-1BFE-A02D-E72629C2582F}"/>
              </a:ext>
            </a:extLst>
          </p:cNvPr>
          <p:cNvSpPr txBox="1"/>
          <p:nvPr/>
        </p:nvSpPr>
        <p:spPr>
          <a:xfrm>
            <a:off x="9718432" y="5415561"/>
            <a:ext cx="2096087" cy="1107996"/>
          </a:xfrm>
          <a:prstGeom prst="rect">
            <a:avLst/>
          </a:prstGeom>
          <a:noFill/>
        </p:spPr>
        <p:txBody>
          <a:bodyPr wrap="square" rtlCol="0">
            <a:spAutoFit/>
          </a:bodyPr>
          <a:lstStyle/>
          <a:p>
            <a:pPr algn="ctr"/>
            <a:r>
              <a:rPr lang="nl-BE" sz="6600" dirty="0">
                <a:solidFill>
                  <a:schemeClr val="bg1"/>
                </a:solidFill>
                <a:latin typeface="Verdana" panose="020B0604030504040204" pitchFamily="34" charset="0"/>
                <a:ea typeface="Verdana" panose="020B0604030504040204" pitchFamily="34" charset="0"/>
                <a:cs typeface="Vani" panose="02040502050405020303" pitchFamily="18" charset="0"/>
              </a:rPr>
              <a:t>25</a:t>
            </a:r>
          </a:p>
        </p:txBody>
      </p:sp>
    </p:spTree>
    <p:extLst>
      <p:ext uri="{BB962C8B-B14F-4D97-AF65-F5344CB8AC3E}">
        <p14:creationId xmlns:p14="http://schemas.microsoft.com/office/powerpoint/2010/main" val="7140778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B19A3E-4C7B-6789-7D68-A0DB6A5E4D40}"/>
              </a:ext>
            </a:extLst>
          </p:cNvPr>
          <p:cNvSpPr>
            <a:spLocks noGrp="1"/>
          </p:cNvSpPr>
          <p:nvPr>
            <p:ph type="title"/>
          </p:nvPr>
        </p:nvSpPr>
        <p:spPr>
          <a:xfrm>
            <a:off x="913795" y="96350"/>
            <a:ext cx="10353762" cy="970450"/>
          </a:xfrm>
        </p:spPr>
        <p:txBody>
          <a:bodyPr>
            <a:normAutofit/>
          </a:bodyPr>
          <a:lstStyle/>
          <a:p>
            <a:pPr algn="ctr"/>
            <a:r>
              <a:rPr lang="nl-BE" sz="5400" dirty="0"/>
              <a:t>Wist je dat 18</a:t>
            </a:r>
          </a:p>
        </p:txBody>
      </p:sp>
      <p:sp>
        <p:nvSpPr>
          <p:cNvPr id="4" name="Tijdelijke aanduiding voor inhoud 3">
            <a:extLst>
              <a:ext uri="{FF2B5EF4-FFF2-40B4-BE49-F238E27FC236}">
                <a16:creationId xmlns:a16="http://schemas.microsoft.com/office/drawing/2014/main" id="{DE0C75F9-3F91-2F10-EAB2-BD44F8C38E20}"/>
              </a:ext>
            </a:extLst>
          </p:cNvPr>
          <p:cNvSpPr>
            <a:spLocks noGrp="1"/>
          </p:cNvSpPr>
          <p:nvPr>
            <p:ph idx="1"/>
          </p:nvPr>
        </p:nvSpPr>
        <p:spPr>
          <a:xfrm>
            <a:off x="50977" y="1399624"/>
            <a:ext cx="12141023" cy="4058751"/>
          </a:xfrm>
        </p:spPr>
        <p:txBody>
          <a:bodyPr/>
          <a:lstStyle/>
          <a:p>
            <a:pPr marL="0" marR="0" indent="0" algn="ctr">
              <a:lnSpc>
                <a:spcPct val="107000"/>
              </a:lnSpc>
              <a:spcBef>
                <a:spcPts val="0"/>
              </a:spcBef>
              <a:spcAft>
                <a:spcPts val="800"/>
              </a:spcAft>
              <a:buNone/>
            </a:pPr>
            <a:r>
              <a:rPr lang="nl-BE" sz="3200" kern="1400" dirty="0">
                <a:ln>
                  <a:noFill/>
                </a:ln>
                <a:solidFill>
                  <a:schemeClr val="tx1"/>
                </a:solidFill>
                <a:effectLst/>
                <a:latin typeface="Verdana" panose="020B0604030504040204" pitchFamily="34" charset="0"/>
              </a:rPr>
              <a:t>In welk glas drank zit het meeste alcohol? </a:t>
            </a:r>
            <a:endParaRPr lang="nl-BE" sz="3200" kern="1400" dirty="0">
              <a:ln>
                <a:noFill/>
              </a:ln>
              <a:solidFill>
                <a:schemeClr val="tx1"/>
              </a:solidFill>
              <a:effectLst/>
              <a:latin typeface="Times New Roman" panose="02020603050405020304" pitchFamily="18" charset="0"/>
            </a:endParaRPr>
          </a:p>
          <a:p>
            <a:pPr marL="0" marR="0" indent="0" algn="l">
              <a:spcBef>
                <a:spcPts val="0"/>
              </a:spcBef>
              <a:spcAft>
                <a:spcPts val="0"/>
              </a:spcAft>
            </a:pPr>
            <a:endParaRPr lang="nl-BE" sz="1800" kern="1400" dirty="0">
              <a:ln>
                <a:noFill/>
              </a:ln>
              <a:solidFill>
                <a:srgbClr val="000000"/>
              </a:solidFill>
              <a:effectLst/>
              <a:latin typeface="Times New Roman" panose="02020603050405020304" pitchFamily="18" charset="0"/>
            </a:endParaRPr>
          </a:p>
        </p:txBody>
      </p:sp>
      <p:sp>
        <p:nvSpPr>
          <p:cNvPr id="6" name="Ovaal 5">
            <a:hlinkClick r:id="rId3" action="ppaction://hlinksldjump"/>
            <a:extLst>
              <a:ext uri="{FF2B5EF4-FFF2-40B4-BE49-F238E27FC236}">
                <a16:creationId xmlns:a16="http://schemas.microsoft.com/office/drawing/2014/main" id="{37AAAA0E-098C-2539-D0D8-C1BBDB455044}"/>
              </a:ext>
            </a:extLst>
          </p:cNvPr>
          <p:cNvSpPr/>
          <p:nvPr/>
        </p:nvSpPr>
        <p:spPr>
          <a:xfrm>
            <a:off x="1909181" y="2526501"/>
            <a:ext cx="1125415" cy="10445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400" b="1" dirty="0">
                <a:latin typeface="Arial" panose="020B0604020202020204" pitchFamily="34" charset="0"/>
                <a:cs typeface="Arial" panose="020B0604020202020204" pitchFamily="34" charset="0"/>
              </a:rPr>
              <a:t>A</a:t>
            </a:r>
          </a:p>
        </p:txBody>
      </p:sp>
      <p:sp>
        <p:nvSpPr>
          <p:cNvPr id="7" name="Ovaal 6">
            <a:hlinkClick r:id="rId3" action="ppaction://hlinksldjump"/>
            <a:extLst>
              <a:ext uri="{FF2B5EF4-FFF2-40B4-BE49-F238E27FC236}">
                <a16:creationId xmlns:a16="http://schemas.microsoft.com/office/drawing/2014/main" id="{C1D86C5B-5B34-F6A5-0362-89A618628902}"/>
              </a:ext>
            </a:extLst>
          </p:cNvPr>
          <p:cNvSpPr/>
          <p:nvPr/>
        </p:nvSpPr>
        <p:spPr>
          <a:xfrm>
            <a:off x="1909182" y="3617746"/>
            <a:ext cx="1125415" cy="10445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400" b="1" dirty="0">
                <a:latin typeface="Arial" panose="020B0604020202020204" pitchFamily="34" charset="0"/>
                <a:cs typeface="Arial" panose="020B0604020202020204" pitchFamily="34" charset="0"/>
              </a:rPr>
              <a:t>B</a:t>
            </a:r>
          </a:p>
        </p:txBody>
      </p:sp>
      <p:sp>
        <p:nvSpPr>
          <p:cNvPr id="8" name="Ovaal 7">
            <a:hlinkClick r:id="rId3" action="ppaction://hlinksldjump"/>
            <a:extLst>
              <a:ext uri="{FF2B5EF4-FFF2-40B4-BE49-F238E27FC236}">
                <a16:creationId xmlns:a16="http://schemas.microsoft.com/office/drawing/2014/main" id="{E712AB3D-A2C5-AA2D-ADB1-9DEBDB8A8F74}"/>
              </a:ext>
            </a:extLst>
          </p:cNvPr>
          <p:cNvSpPr/>
          <p:nvPr/>
        </p:nvSpPr>
        <p:spPr>
          <a:xfrm>
            <a:off x="1909181" y="4713507"/>
            <a:ext cx="1125415" cy="10445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400" b="1" dirty="0">
                <a:latin typeface="Arial" panose="020B0604020202020204" pitchFamily="34" charset="0"/>
                <a:cs typeface="Arial" panose="020B0604020202020204" pitchFamily="34" charset="0"/>
              </a:rPr>
              <a:t>C</a:t>
            </a:r>
          </a:p>
        </p:txBody>
      </p:sp>
      <p:sp>
        <p:nvSpPr>
          <p:cNvPr id="11" name="Tekstvak 10">
            <a:extLst>
              <a:ext uri="{FF2B5EF4-FFF2-40B4-BE49-F238E27FC236}">
                <a16:creationId xmlns:a16="http://schemas.microsoft.com/office/drawing/2014/main" id="{0341B02C-D7C2-BA27-D4C1-6EFB56954271}"/>
              </a:ext>
            </a:extLst>
          </p:cNvPr>
          <p:cNvSpPr txBox="1"/>
          <p:nvPr/>
        </p:nvSpPr>
        <p:spPr>
          <a:xfrm>
            <a:off x="3034595" y="2715715"/>
            <a:ext cx="9612260" cy="523220"/>
          </a:xfrm>
          <a:prstGeom prst="rect">
            <a:avLst/>
          </a:prstGeom>
          <a:noFill/>
        </p:spPr>
        <p:txBody>
          <a:bodyPr wrap="square" rtlCol="0">
            <a:spAutoFit/>
          </a:bodyPr>
          <a:lstStyle/>
          <a:p>
            <a:r>
              <a:rPr lang="nl-BE" sz="2800" kern="1400" dirty="0">
                <a:latin typeface="Verdana" panose="020B0604030504040204" pitchFamily="34" charset="0"/>
              </a:rPr>
              <a:t>Een pintje bier </a:t>
            </a:r>
          </a:p>
        </p:txBody>
      </p:sp>
      <p:sp>
        <p:nvSpPr>
          <p:cNvPr id="12" name="Tekstvak 11">
            <a:extLst>
              <a:ext uri="{FF2B5EF4-FFF2-40B4-BE49-F238E27FC236}">
                <a16:creationId xmlns:a16="http://schemas.microsoft.com/office/drawing/2014/main" id="{2D4BCAE3-A5C9-E326-8933-3F34CD0C306F}"/>
              </a:ext>
            </a:extLst>
          </p:cNvPr>
          <p:cNvSpPr txBox="1"/>
          <p:nvPr/>
        </p:nvSpPr>
        <p:spPr>
          <a:xfrm>
            <a:off x="3034595" y="3880144"/>
            <a:ext cx="5964702" cy="523220"/>
          </a:xfrm>
          <a:prstGeom prst="rect">
            <a:avLst/>
          </a:prstGeom>
          <a:noFill/>
        </p:spPr>
        <p:txBody>
          <a:bodyPr wrap="square" rtlCol="0">
            <a:spAutoFit/>
          </a:bodyPr>
          <a:lstStyle/>
          <a:p>
            <a:r>
              <a:rPr lang="nl-BE" sz="2800" kern="1400" dirty="0">
                <a:latin typeface="Verdana" panose="020B0604030504040204" pitchFamily="34" charset="0"/>
              </a:rPr>
              <a:t>Een glas wijn </a:t>
            </a:r>
          </a:p>
        </p:txBody>
      </p:sp>
      <p:sp>
        <p:nvSpPr>
          <p:cNvPr id="13" name="Tekstvak 12">
            <a:extLst>
              <a:ext uri="{FF2B5EF4-FFF2-40B4-BE49-F238E27FC236}">
                <a16:creationId xmlns:a16="http://schemas.microsoft.com/office/drawing/2014/main" id="{96B0EB29-2CC1-2B24-F56C-97CBE3C1248D}"/>
              </a:ext>
            </a:extLst>
          </p:cNvPr>
          <p:cNvSpPr txBox="1"/>
          <p:nvPr/>
        </p:nvSpPr>
        <p:spPr>
          <a:xfrm>
            <a:off x="3034595" y="4978190"/>
            <a:ext cx="8426548" cy="523220"/>
          </a:xfrm>
          <a:prstGeom prst="rect">
            <a:avLst/>
          </a:prstGeom>
          <a:noFill/>
        </p:spPr>
        <p:txBody>
          <a:bodyPr wrap="square" rtlCol="0">
            <a:spAutoFit/>
          </a:bodyPr>
          <a:lstStyle/>
          <a:p>
            <a:r>
              <a:rPr lang="nl-BE" sz="2800" kern="1400" dirty="0">
                <a:latin typeface="Verdana" panose="020B0604030504040204" pitchFamily="34" charset="0"/>
              </a:rPr>
              <a:t>Een shotje jenever</a:t>
            </a:r>
          </a:p>
        </p:txBody>
      </p:sp>
      <p:sp>
        <p:nvSpPr>
          <p:cNvPr id="3" name="Ovaal 2">
            <a:hlinkClick r:id="rId4" action="ppaction://hlinksldjump"/>
            <a:extLst>
              <a:ext uri="{FF2B5EF4-FFF2-40B4-BE49-F238E27FC236}">
                <a16:creationId xmlns:a16="http://schemas.microsoft.com/office/drawing/2014/main" id="{C108C436-384A-B9BF-82B9-BB83EF7B9B9F}"/>
              </a:ext>
            </a:extLst>
          </p:cNvPr>
          <p:cNvSpPr/>
          <p:nvPr/>
        </p:nvSpPr>
        <p:spPr>
          <a:xfrm>
            <a:off x="1909180" y="5781132"/>
            <a:ext cx="1125415" cy="10445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400" b="1" dirty="0">
                <a:latin typeface="Arial" panose="020B0604020202020204" pitchFamily="34" charset="0"/>
                <a:cs typeface="Arial" panose="020B0604020202020204" pitchFamily="34" charset="0"/>
              </a:rPr>
              <a:t>D</a:t>
            </a:r>
          </a:p>
        </p:txBody>
      </p:sp>
      <p:sp>
        <p:nvSpPr>
          <p:cNvPr id="5" name="Tekstvak 4">
            <a:extLst>
              <a:ext uri="{FF2B5EF4-FFF2-40B4-BE49-F238E27FC236}">
                <a16:creationId xmlns:a16="http://schemas.microsoft.com/office/drawing/2014/main" id="{383CFB2E-B15A-BB41-F69C-E9B9C2B0C03F}"/>
              </a:ext>
            </a:extLst>
          </p:cNvPr>
          <p:cNvSpPr txBox="1"/>
          <p:nvPr/>
        </p:nvSpPr>
        <p:spPr>
          <a:xfrm>
            <a:off x="3034595" y="6041785"/>
            <a:ext cx="8426548" cy="523220"/>
          </a:xfrm>
          <a:prstGeom prst="rect">
            <a:avLst/>
          </a:prstGeom>
          <a:noFill/>
        </p:spPr>
        <p:txBody>
          <a:bodyPr wrap="square" rtlCol="0">
            <a:spAutoFit/>
          </a:bodyPr>
          <a:lstStyle/>
          <a:p>
            <a:r>
              <a:rPr lang="nl-BE" sz="2800" kern="1400" dirty="0">
                <a:latin typeface="Verdana" panose="020B0604030504040204" pitchFamily="34" charset="0"/>
              </a:rPr>
              <a:t>In alle drie de glazen zit evenveel alcohol</a:t>
            </a:r>
          </a:p>
        </p:txBody>
      </p:sp>
    </p:spTree>
    <p:extLst>
      <p:ext uri="{BB962C8B-B14F-4D97-AF65-F5344CB8AC3E}">
        <p14:creationId xmlns:p14="http://schemas.microsoft.com/office/powerpoint/2010/main" val="3411836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B19A3E-4C7B-6789-7D68-A0DB6A5E4D40}"/>
              </a:ext>
            </a:extLst>
          </p:cNvPr>
          <p:cNvSpPr>
            <a:spLocks noGrp="1"/>
          </p:cNvSpPr>
          <p:nvPr>
            <p:ph type="title"/>
          </p:nvPr>
        </p:nvSpPr>
        <p:spPr>
          <a:xfrm>
            <a:off x="913795" y="96350"/>
            <a:ext cx="10353762" cy="970450"/>
          </a:xfrm>
        </p:spPr>
        <p:txBody>
          <a:bodyPr>
            <a:normAutofit/>
          </a:bodyPr>
          <a:lstStyle/>
          <a:p>
            <a:pPr algn="ctr"/>
            <a:r>
              <a:rPr lang="nl-BE" sz="5400" dirty="0"/>
              <a:t>Wist je dat 19</a:t>
            </a:r>
          </a:p>
        </p:txBody>
      </p:sp>
      <p:sp>
        <p:nvSpPr>
          <p:cNvPr id="4" name="Tijdelijke aanduiding voor inhoud 3">
            <a:extLst>
              <a:ext uri="{FF2B5EF4-FFF2-40B4-BE49-F238E27FC236}">
                <a16:creationId xmlns:a16="http://schemas.microsoft.com/office/drawing/2014/main" id="{DE0C75F9-3F91-2F10-EAB2-BD44F8C38E20}"/>
              </a:ext>
            </a:extLst>
          </p:cNvPr>
          <p:cNvSpPr>
            <a:spLocks noGrp="1"/>
          </p:cNvSpPr>
          <p:nvPr>
            <p:ph idx="1"/>
          </p:nvPr>
        </p:nvSpPr>
        <p:spPr>
          <a:xfrm>
            <a:off x="50977" y="1399624"/>
            <a:ext cx="12141023" cy="4058751"/>
          </a:xfrm>
        </p:spPr>
        <p:txBody>
          <a:bodyPr/>
          <a:lstStyle/>
          <a:p>
            <a:pPr marL="0" marR="0" indent="0" algn="ctr">
              <a:lnSpc>
                <a:spcPct val="107000"/>
              </a:lnSpc>
              <a:spcBef>
                <a:spcPts val="0"/>
              </a:spcBef>
              <a:spcAft>
                <a:spcPts val="800"/>
              </a:spcAft>
              <a:buNone/>
            </a:pPr>
            <a:r>
              <a:rPr lang="nl-BE" sz="3200" kern="1400" dirty="0">
                <a:ln>
                  <a:noFill/>
                </a:ln>
                <a:solidFill>
                  <a:schemeClr val="tx1"/>
                </a:solidFill>
                <a:effectLst/>
                <a:latin typeface="Verdana" panose="020B0604030504040204" pitchFamily="34" charset="0"/>
              </a:rPr>
              <a:t>Wie gamet het meeste? </a:t>
            </a:r>
            <a:endParaRPr lang="nl-BE" sz="3200" kern="1400" dirty="0">
              <a:ln>
                <a:noFill/>
              </a:ln>
              <a:solidFill>
                <a:schemeClr val="tx1"/>
              </a:solidFill>
              <a:effectLst/>
              <a:latin typeface="Times New Roman" panose="02020603050405020304" pitchFamily="18" charset="0"/>
            </a:endParaRPr>
          </a:p>
          <a:p>
            <a:pPr marL="0" marR="0" indent="0" algn="l">
              <a:spcBef>
                <a:spcPts val="0"/>
              </a:spcBef>
              <a:spcAft>
                <a:spcPts val="0"/>
              </a:spcAft>
            </a:pPr>
            <a:endParaRPr lang="nl-BE" sz="1800" kern="1400" dirty="0">
              <a:ln>
                <a:noFill/>
              </a:ln>
              <a:solidFill>
                <a:srgbClr val="000000"/>
              </a:solidFill>
              <a:effectLst/>
              <a:latin typeface="Times New Roman" panose="02020603050405020304" pitchFamily="18" charset="0"/>
            </a:endParaRPr>
          </a:p>
        </p:txBody>
      </p:sp>
      <p:sp>
        <p:nvSpPr>
          <p:cNvPr id="6" name="Ovaal 5">
            <a:hlinkClick r:id="rId3" action="ppaction://hlinksldjump"/>
            <a:extLst>
              <a:ext uri="{FF2B5EF4-FFF2-40B4-BE49-F238E27FC236}">
                <a16:creationId xmlns:a16="http://schemas.microsoft.com/office/drawing/2014/main" id="{37AAAA0E-098C-2539-D0D8-C1BBDB455044}"/>
              </a:ext>
            </a:extLst>
          </p:cNvPr>
          <p:cNvSpPr/>
          <p:nvPr/>
        </p:nvSpPr>
        <p:spPr>
          <a:xfrm>
            <a:off x="1909181" y="2413957"/>
            <a:ext cx="1125415" cy="10445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400" b="1" dirty="0">
                <a:latin typeface="Arial" panose="020B0604020202020204" pitchFamily="34" charset="0"/>
                <a:cs typeface="Arial" panose="020B0604020202020204" pitchFamily="34" charset="0"/>
              </a:rPr>
              <a:t>A</a:t>
            </a:r>
          </a:p>
        </p:txBody>
      </p:sp>
      <p:sp>
        <p:nvSpPr>
          <p:cNvPr id="7" name="Ovaal 6">
            <a:hlinkClick r:id="rId4" action="ppaction://hlinksldjump"/>
            <a:extLst>
              <a:ext uri="{FF2B5EF4-FFF2-40B4-BE49-F238E27FC236}">
                <a16:creationId xmlns:a16="http://schemas.microsoft.com/office/drawing/2014/main" id="{C1D86C5B-5B34-F6A5-0362-89A618628902}"/>
              </a:ext>
            </a:extLst>
          </p:cNvPr>
          <p:cNvSpPr/>
          <p:nvPr/>
        </p:nvSpPr>
        <p:spPr>
          <a:xfrm>
            <a:off x="1909182" y="3617746"/>
            <a:ext cx="1125415" cy="10445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400" b="1" dirty="0">
                <a:latin typeface="Arial" panose="020B0604020202020204" pitchFamily="34" charset="0"/>
                <a:cs typeface="Arial" panose="020B0604020202020204" pitchFamily="34" charset="0"/>
              </a:rPr>
              <a:t>B</a:t>
            </a:r>
          </a:p>
        </p:txBody>
      </p:sp>
      <p:sp>
        <p:nvSpPr>
          <p:cNvPr id="8" name="Ovaal 7">
            <a:hlinkClick r:id="rId3" action="ppaction://hlinksldjump"/>
            <a:extLst>
              <a:ext uri="{FF2B5EF4-FFF2-40B4-BE49-F238E27FC236}">
                <a16:creationId xmlns:a16="http://schemas.microsoft.com/office/drawing/2014/main" id="{E712AB3D-A2C5-AA2D-ADB1-9DEBDB8A8F74}"/>
              </a:ext>
            </a:extLst>
          </p:cNvPr>
          <p:cNvSpPr/>
          <p:nvPr/>
        </p:nvSpPr>
        <p:spPr>
          <a:xfrm>
            <a:off x="1909181" y="4811982"/>
            <a:ext cx="1125415" cy="10445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400" b="1" dirty="0">
                <a:latin typeface="Arial" panose="020B0604020202020204" pitchFamily="34" charset="0"/>
                <a:cs typeface="Arial" panose="020B0604020202020204" pitchFamily="34" charset="0"/>
              </a:rPr>
              <a:t>C</a:t>
            </a:r>
          </a:p>
        </p:txBody>
      </p:sp>
      <p:sp>
        <p:nvSpPr>
          <p:cNvPr id="11" name="Tekstvak 10">
            <a:extLst>
              <a:ext uri="{FF2B5EF4-FFF2-40B4-BE49-F238E27FC236}">
                <a16:creationId xmlns:a16="http://schemas.microsoft.com/office/drawing/2014/main" id="{0341B02C-D7C2-BA27-D4C1-6EFB56954271}"/>
              </a:ext>
            </a:extLst>
          </p:cNvPr>
          <p:cNvSpPr txBox="1"/>
          <p:nvPr/>
        </p:nvSpPr>
        <p:spPr>
          <a:xfrm>
            <a:off x="3034595" y="2715715"/>
            <a:ext cx="9612260" cy="523220"/>
          </a:xfrm>
          <a:prstGeom prst="rect">
            <a:avLst/>
          </a:prstGeom>
          <a:noFill/>
        </p:spPr>
        <p:txBody>
          <a:bodyPr wrap="square" rtlCol="0">
            <a:spAutoFit/>
          </a:bodyPr>
          <a:lstStyle/>
          <a:p>
            <a:r>
              <a:rPr lang="nl-BE" sz="2800" kern="1400" dirty="0">
                <a:latin typeface="Verdana" panose="020B0604030504040204" pitchFamily="34" charset="0"/>
              </a:rPr>
              <a:t>Meisjes </a:t>
            </a:r>
          </a:p>
        </p:txBody>
      </p:sp>
      <p:sp>
        <p:nvSpPr>
          <p:cNvPr id="12" name="Tekstvak 11">
            <a:extLst>
              <a:ext uri="{FF2B5EF4-FFF2-40B4-BE49-F238E27FC236}">
                <a16:creationId xmlns:a16="http://schemas.microsoft.com/office/drawing/2014/main" id="{2D4BCAE3-A5C9-E326-8933-3F34CD0C306F}"/>
              </a:ext>
            </a:extLst>
          </p:cNvPr>
          <p:cNvSpPr txBox="1"/>
          <p:nvPr/>
        </p:nvSpPr>
        <p:spPr>
          <a:xfrm>
            <a:off x="3034595" y="3880144"/>
            <a:ext cx="5964702" cy="523220"/>
          </a:xfrm>
          <a:prstGeom prst="rect">
            <a:avLst/>
          </a:prstGeom>
          <a:noFill/>
        </p:spPr>
        <p:txBody>
          <a:bodyPr wrap="square" rtlCol="0">
            <a:spAutoFit/>
          </a:bodyPr>
          <a:lstStyle/>
          <a:p>
            <a:r>
              <a:rPr lang="nl-BE" sz="2800" kern="1400" dirty="0">
                <a:latin typeface="Verdana" panose="020B0604030504040204" pitchFamily="34" charset="0"/>
              </a:rPr>
              <a:t>Jongens </a:t>
            </a:r>
          </a:p>
        </p:txBody>
      </p:sp>
      <p:sp>
        <p:nvSpPr>
          <p:cNvPr id="13" name="Tekstvak 12">
            <a:extLst>
              <a:ext uri="{FF2B5EF4-FFF2-40B4-BE49-F238E27FC236}">
                <a16:creationId xmlns:a16="http://schemas.microsoft.com/office/drawing/2014/main" id="{96B0EB29-2CC1-2B24-F56C-97CBE3C1248D}"/>
              </a:ext>
            </a:extLst>
          </p:cNvPr>
          <p:cNvSpPr txBox="1"/>
          <p:nvPr/>
        </p:nvSpPr>
        <p:spPr>
          <a:xfrm>
            <a:off x="3034595" y="5054626"/>
            <a:ext cx="8426548" cy="523220"/>
          </a:xfrm>
          <a:prstGeom prst="rect">
            <a:avLst/>
          </a:prstGeom>
          <a:noFill/>
        </p:spPr>
        <p:txBody>
          <a:bodyPr wrap="square" rtlCol="0">
            <a:spAutoFit/>
          </a:bodyPr>
          <a:lstStyle/>
          <a:p>
            <a:r>
              <a:rPr lang="nl-BE" sz="2800" kern="1400" dirty="0">
                <a:latin typeface="Verdana" panose="020B0604030504040204" pitchFamily="34" charset="0"/>
              </a:rPr>
              <a:t>Alle twee evenveel </a:t>
            </a:r>
          </a:p>
        </p:txBody>
      </p:sp>
    </p:spTree>
    <p:extLst>
      <p:ext uri="{BB962C8B-B14F-4D97-AF65-F5344CB8AC3E}">
        <p14:creationId xmlns:p14="http://schemas.microsoft.com/office/powerpoint/2010/main" val="18457965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B19A3E-4C7B-6789-7D68-A0DB6A5E4D40}"/>
              </a:ext>
            </a:extLst>
          </p:cNvPr>
          <p:cNvSpPr>
            <a:spLocks noGrp="1"/>
          </p:cNvSpPr>
          <p:nvPr>
            <p:ph type="title"/>
          </p:nvPr>
        </p:nvSpPr>
        <p:spPr>
          <a:xfrm>
            <a:off x="913795" y="96350"/>
            <a:ext cx="10353762" cy="970450"/>
          </a:xfrm>
        </p:spPr>
        <p:txBody>
          <a:bodyPr>
            <a:normAutofit/>
          </a:bodyPr>
          <a:lstStyle/>
          <a:p>
            <a:pPr algn="ctr"/>
            <a:r>
              <a:rPr lang="nl-BE" sz="5400" dirty="0"/>
              <a:t>Wist je dat 20</a:t>
            </a:r>
          </a:p>
        </p:txBody>
      </p:sp>
      <p:sp>
        <p:nvSpPr>
          <p:cNvPr id="4" name="Tijdelijke aanduiding voor inhoud 3">
            <a:extLst>
              <a:ext uri="{FF2B5EF4-FFF2-40B4-BE49-F238E27FC236}">
                <a16:creationId xmlns:a16="http://schemas.microsoft.com/office/drawing/2014/main" id="{DE0C75F9-3F91-2F10-EAB2-BD44F8C38E20}"/>
              </a:ext>
            </a:extLst>
          </p:cNvPr>
          <p:cNvSpPr>
            <a:spLocks noGrp="1"/>
          </p:cNvSpPr>
          <p:nvPr>
            <p:ph idx="1"/>
          </p:nvPr>
        </p:nvSpPr>
        <p:spPr>
          <a:xfrm>
            <a:off x="50977" y="1399624"/>
            <a:ext cx="12141023" cy="4058751"/>
          </a:xfrm>
        </p:spPr>
        <p:txBody>
          <a:bodyPr/>
          <a:lstStyle/>
          <a:p>
            <a:pPr marL="0" marR="0" indent="0" algn="ctr">
              <a:lnSpc>
                <a:spcPct val="107000"/>
              </a:lnSpc>
              <a:spcBef>
                <a:spcPts val="0"/>
              </a:spcBef>
              <a:spcAft>
                <a:spcPts val="800"/>
              </a:spcAft>
              <a:buNone/>
            </a:pPr>
            <a:r>
              <a:rPr lang="nl-BE" sz="3200" kern="1400" dirty="0">
                <a:ln>
                  <a:noFill/>
                </a:ln>
                <a:solidFill>
                  <a:schemeClr val="tx1"/>
                </a:solidFill>
                <a:effectLst/>
                <a:latin typeface="Verdana" panose="020B0604030504040204" pitchFamily="34" charset="0"/>
              </a:rPr>
              <a:t>Welke games zijn het meest verslavend? </a:t>
            </a:r>
            <a:endParaRPr lang="nl-BE" sz="3200" kern="1400" dirty="0">
              <a:ln>
                <a:noFill/>
              </a:ln>
              <a:solidFill>
                <a:schemeClr val="tx1"/>
              </a:solidFill>
              <a:effectLst/>
              <a:latin typeface="Times New Roman" panose="02020603050405020304" pitchFamily="18" charset="0"/>
            </a:endParaRPr>
          </a:p>
          <a:p>
            <a:pPr marL="0" marR="0" indent="0" algn="l">
              <a:spcBef>
                <a:spcPts val="0"/>
              </a:spcBef>
              <a:spcAft>
                <a:spcPts val="0"/>
              </a:spcAft>
            </a:pPr>
            <a:endParaRPr lang="nl-BE" sz="1800" kern="1400" dirty="0">
              <a:ln>
                <a:noFill/>
              </a:ln>
              <a:solidFill>
                <a:srgbClr val="000000"/>
              </a:solidFill>
              <a:effectLst/>
              <a:latin typeface="Times New Roman" panose="02020603050405020304" pitchFamily="18" charset="0"/>
            </a:endParaRPr>
          </a:p>
        </p:txBody>
      </p:sp>
      <p:sp>
        <p:nvSpPr>
          <p:cNvPr id="6" name="Ovaal 5">
            <a:hlinkClick r:id="rId3" action="ppaction://hlinksldjump"/>
            <a:extLst>
              <a:ext uri="{FF2B5EF4-FFF2-40B4-BE49-F238E27FC236}">
                <a16:creationId xmlns:a16="http://schemas.microsoft.com/office/drawing/2014/main" id="{37AAAA0E-098C-2539-D0D8-C1BBDB455044}"/>
              </a:ext>
            </a:extLst>
          </p:cNvPr>
          <p:cNvSpPr/>
          <p:nvPr/>
        </p:nvSpPr>
        <p:spPr>
          <a:xfrm>
            <a:off x="1909181" y="2413957"/>
            <a:ext cx="1125415" cy="10445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400" b="1" dirty="0">
                <a:latin typeface="Arial" panose="020B0604020202020204" pitchFamily="34" charset="0"/>
                <a:cs typeface="Arial" panose="020B0604020202020204" pitchFamily="34" charset="0"/>
              </a:rPr>
              <a:t>A</a:t>
            </a:r>
          </a:p>
        </p:txBody>
      </p:sp>
      <p:sp>
        <p:nvSpPr>
          <p:cNvPr id="7" name="Ovaal 6">
            <a:hlinkClick r:id="rId4" action="ppaction://hlinksldjump"/>
            <a:extLst>
              <a:ext uri="{FF2B5EF4-FFF2-40B4-BE49-F238E27FC236}">
                <a16:creationId xmlns:a16="http://schemas.microsoft.com/office/drawing/2014/main" id="{C1D86C5B-5B34-F6A5-0362-89A618628902}"/>
              </a:ext>
            </a:extLst>
          </p:cNvPr>
          <p:cNvSpPr/>
          <p:nvPr/>
        </p:nvSpPr>
        <p:spPr>
          <a:xfrm>
            <a:off x="1909182" y="3617746"/>
            <a:ext cx="1125415" cy="10445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400" b="1" dirty="0">
                <a:latin typeface="Arial" panose="020B0604020202020204" pitchFamily="34" charset="0"/>
                <a:cs typeface="Arial" panose="020B0604020202020204" pitchFamily="34" charset="0"/>
              </a:rPr>
              <a:t>B</a:t>
            </a:r>
          </a:p>
        </p:txBody>
      </p:sp>
      <p:sp>
        <p:nvSpPr>
          <p:cNvPr id="8" name="Ovaal 7">
            <a:hlinkClick r:id="rId4" action="ppaction://hlinksldjump"/>
            <a:extLst>
              <a:ext uri="{FF2B5EF4-FFF2-40B4-BE49-F238E27FC236}">
                <a16:creationId xmlns:a16="http://schemas.microsoft.com/office/drawing/2014/main" id="{E712AB3D-A2C5-AA2D-ADB1-9DEBDB8A8F74}"/>
              </a:ext>
            </a:extLst>
          </p:cNvPr>
          <p:cNvSpPr/>
          <p:nvPr/>
        </p:nvSpPr>
        <p:spPr>
          <a:xfrm>
            <a:off x="1909181" y="4811982"/>
            <a:ext cx="1125415" cy="10445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400" b="1" dirty="0">
                <a:latin typeface="Arial" panose="020B0604020202020204" pitchFamily="34" charset="0"/>
                <a:cs typeface="Arial" panose="020B0604020202020204" pitchFamily="34" charset="0"/>
              </a:rPr>
              <a:t>C</a:t>
            </a:r>
          </a:p>
        </p:txBody>
      </p:sp>
      <p:sp>
        <p:nvSpPr>
          <p:cNvPr id="11" name="Tekstvak 10">
            <a:extLst>
              <a:ext uri="{FF2B5EF4-FFF2-40B4-BE49-F238E27FC236}">
                <a16:creationId xmlns:a16="http://schemas.microsoft.com/office/drawing/2014/main" id="{0341B02C-D7C2-BA27-D4C1-6EFB56954271}"/>
              </a:ext>
            </a:extLst>
          </p:cNvPr>
          <p:cNvSpPr txBox="1"/>
          <p:nvPr/>
        </p:nvSpPr>
        <p:spPr>
          <a:xfrm>
            <a:off x="3034595" y="2462498"/>
            <a:ext cx="8669725" cy="954107"/>
          </a:xfrm>
          <a:prstGeom prst="rect">
            <a:avLst/>
          </a:prstGeom>
          <a:noFill/>
        </p:spPr>
        <p:txBody>
          <a:bodyPr wrap="square" rtlCol="0">
            <a:spAutoFit/>
          </a:bodyPr>
          <a:lstStyle/>
          <a:p>
            <a:r>
              <a:rPr lang="nl-BE" sz="2800" kern="1400" dirty="0">
                <a:latin typeface="Verdana" panose="020B0604030504040204" pitchFamily="34" charset="0"/>
              </a:rPr>
              <a:t>online games die je met veel mensen speelt en die geen einde hebben  </a:t>
            </a:r>
          </a:p>
        </p:txBody>
      </p:sp>
      <p:sp>
        <p:nvSpPr>
          <p:cNvPr id="12" name="Tekstvak 11">
            <a:extLst>
              <a:ext uri="{FF2B5EF4-FFF2-40B4-BE49-F238E27FC236}">
                <a16:creationId xmlns:a16="http://schemas.microsoft.com/office/drawing/2014/main" id="{2D4BCAE3-A5C9-E326-8933-3F34CD0C306F}"/>
              </a:ext>
            </a:extLst>
          </p:cNvPr>
          <p:cNvSpPr txBox="1"/>
          <p:nvPr/>
        </p:nvSpPr>
        <p:spPr>
          <a:xfrm>
            <a:off x="3034595" y="3880144"/>
            <a:ext cx="7727190" cy="954107"/>
          </a:xfrm>
          <a:prstGeom prst="rect">
            <a:avLst/>
          </a:prstGeom>
          <a:noFill/>
        </p:spPr>
        <p:txBody>
          <a:bodyPr wrap="square" rtlCol="0">
            <a:spAutoFit/>
          </a:bodyPr>
          <a:lstStyle/>
          <a:p>
            <a:r>
              <a:rPr lang="nl-BE" sz="2800" kern="1400" dirty="0">
                <a:latin typeface="Verdana" panose="020B0604030504040204" pitchFamily="34" charset="0"/>
              </a:rPr>
              <a:t>offline games die je alleen speelt en die een einde hebben </a:t>
            </a:r>
          </a:p>
        </p:txBody>
      </p:sp>
      <p:sp>
        <p:nvSpPr>
          <p:cNvPr id="13" name="Tekstvak 12">
            <a:extLst>
              <a:ext uri="{FF2B5EF4-FFF2-40B4-BE49-F238E27FC236}">
                <a16:creationId xmlns:a16="http://schemas.microsoft.com/office/drawing/2014/main" id="{96B0EB29-2CC1-2B24-F56C-97CBE3C1248D}"/>
              </a:ext>
            </a:extLst>
          </p:cNvPr>
          <p:cNvSpPr txBox="1"/>
          <p:nvPr/>
        </p:nvSpPr>
        <p:spPr>
          <a:xfrm>
            <a:off x="3034595" y="5054626"/>
            <a:ext cx="8426548" cy="954107"/>
          </a:xfrm>
          <a:prstGeom prst="rect">
            <a:avLst/>
          </a:prstGeom>
          <a:noFill/>
        </p:spPr>
        <p:txBody>
          <a:bodyPr wrap="square" rtlCol="0">
            <a:spAutoFit/>
          </a:bodyPr>
          <a:lstStyle/>
          <a:p>
            <a:r>
              <a:rPr lang="nl-BE" sz="2800" kern="1400" dirty="0">
                <a:latin typeface="Verdana" panose="020B0604030504040204" pitchFamily="34" charset="0"/>
              </a:rPr>
              <a:t>offline games die je met vrienden samen speelt en die geen einde hebben</a:t>
            </a:r>
          </a:p>
        </p:txBody>
      </p:sp>
    </p:spTree>
    <p:extLst>
      <p:ext uri="{BB962C8B-B14F-4D97-AF65-F5344CB8AC3E}">
        <p14:creationId xmlns:p14="http://schemas.microsoft.com/office/powerpoint/2010/main" val="40305276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B19A3E-4C7B-6789-7D68-A0DB6A5E4D40}"/>
              </a:ext>
            </a:extLst>
          </p:cNvPr>
          <p:cNvSpPr>
            <a:spLocks noGrp="1"/>
          </p:cNvSpPr>
          <p:nvPr>
            <p:ph type="title"/>
          </p:nvPr>
        </p:nvSpPr>
        <p:spPr>
          <a:xfrm>
            <a:off x="913795" y="96350"/>
            <a:ext cx="10353762" cy="970450"/>
          </a:xfrm>
        </p:spPr>
        <p:txBody>
          <a:bodyPr>
            <a:normAutofit/>
          </a:bodyPr>
          <a:lstStyle/>
          <a:p>
            <a:pPr algn="ctr"/>
            <a:r>
              <a:rPr lang="nl-BE" sz="5400" dirty="0"/>
              <a:t>Wist je dat 21</a:t>
            </a:r>
          </a:p>
        </p:txBody>
      </p:sp>
      <p:sp>
        <p:nvSpPr>
          <p:cNvPr id="4" name="Tijdelijke aanduiding voor inhoud 3">
            <a:extLst>
              <a:ext uri="{FF2B5EF4-FFF2-40B4-BE49-F238E27FC236}">
                <a16:creationId xmlns:a16="http://schemas.microsoft.com/office/drawing/2014/main" id="{DE0C75F9-3F91-2F10-EAB2-BD44F8C38E20}"/>
              </a:ext>
            </a:extLst>
          </p:cNvPr>
          <p:cNvSpPr>
            <a:spLocks noGrp="1"/>
          </p:cNvSpPr>
          <p:nvPr>
            <p:ph idx="1"/>
          </p:nvPr>
        </p:nvSpPr>
        <p:spPr>
          <a:xfrm>
            <a:off x="50977" y="1399624"/>
            <a:ext cx="12141023" cy="4058751"/>
          </a:xfrm>
        </p:spPr>
        <p:txBody>
          <a:bodyPr/>
          <a:lstStyle/>
          <a:p>
            <a:pPr marL="0" marR="0" indent="0" algn="ctr">
              <a:lnSpc>
                <a:spcPct val="107000"/>
              </a:lnSpc>
              <a:spcBef>
                <a:spcPts val="0"/>
              </a:spcBef>
              <a:spcAft>
                <a:spcPts val="800"/>
              </a:spcAft>
              <a:buNone/>
            </a:pPr>
            <a:r>
              <a:rPr lang="nl-BE" sz="3200" kern="1400" dirty="0">
                <a:ln>
                  <a:noFill/>
                </a:ln>
                <a:solidFill>
                  <a:schemeClr val="tx1"/>
                </a:solidFill>
                <a:effectLst/>
                <a:latin typeface="Verdana" panose="020B0604030504040204" pitchFamily="34" charset="0"/>
              </a:rPr>
              <a:t>Welke jongeren uit het middelbaar onderwijs </a:t>
            </a:r>
            <a:br>
              <a:rPr lang="nl-BE" sz="3200" kern="1400" dirty="0">
                <a:ln>
                  <a:noFill/>
                </a:ln>
                <a:solidFill>
                  <a:schemeClr val="tx1"/>
                </a:solidFill>
                <a:effectLst/>
                <a:latin typeface="Verdana" panose="020B0604030504040204" pitchFamily="34" charset="0"/>
              </a:rPr>
            </a:br>
            <a:r>
              <a:rPr lang="nl-BE" sz="3200" kern="1400" dirty="0">
                <a:ln>
                  <a:noFill/>
                </a:ln>
                <a:solidFill>
                  <a:schemeClr val="tx1"/>
                </a:solidFill>
                <a:effectLst/>
                <a:latin typeface="Verdana" panose="020B0604030504040204" pitchFamily="34" charset="0"/>
              </a:rPr>
              <a:t>gamen het meeste? </a:t>
            </a:r>
            <a:endParaRPr lang="nl-BE" sz="3200" kern="1400" dirty="0">
              <a:ln>
                <a:noFill/>
              </a:ln>
              <a:solidFill>
                <a:schemeClr val="tx1"/>
              </a:solidFill>
              <a:effectLst/>
              <a:latin typeface="Times New Roman" panose="02020603050405020304" pitchFamily="18" charset="0"/>
            </a:endParaRPr>
          </a:p>
          <a:p>
            <a:pPr marL="0" marR="0" indent="0" algn="l">
              <a:spcBef>
                <a:spcPts val="0"/>
              </a:spcBef>
              <a:spcAft>
                <a:spcPts val="0"/>
              </a:spcAft>
            </a:pPr>
            <a:endParaRPr lang="nl-BE" sz="1800" kern="1400" dirty="0">
              <a:ln>
                <a:noFill/>
              </a:ln>
              <a:solidFill>
                <a:srgbClr val="000000"/>
              </a:solidFill>
              <a:effectLst/>
              <a:latin typeface="Times New Roman" panose="02020603050405020304" pitchFamily="18" charset="0"/>
            </a:endParaRPr>
          </a:p>
        </p:txBody>
      </p:sp>
      <p:sp>
        <p:nvSpPr>
          <p:cNvPr id="6" name="Ovaal 5">
            <a:hlinkClick r:id="rId3" action="ppaction://hlinksldjump"/>
            <a:extLst>
              <a:ext uri="{FF2B5EF4-FFF2-40B4-BE49-F238E27FC236}">
                <a16:creationId xmlns:a16="http://schemas.microsoft.com/office/drawing/2014/main" id="{37AAAA0E-098C-2539-D0D8-C1BBDB455044}"/>
              </a:ext>
            </a:extLst>
          </p:cNvPr>
          <p:cNvSpPr/>
          <p:nvPr/>
        </p:nvSpPr>
        <p:spPr>
          <a:xfrm>
            <a:off x="1909181" y="2920394"/>
            <a:ext cx="1125415" cy="10445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400" b="1" dirty="0">
                <a:latin typeface="Arial" panose="020B0604020202020204" pitchFamily="34" charset="0"/>
                <a:cs typeface="Arial" panose="020B0604020202020204" pitchFamily="34" charset="0"/>
              </a:rPr>
              <a:t>A</a:t>
            </a:r>
          </a:p>
        </p:txBody>
      </p:sp>
      <p:sp>
        <p:nvSpPr>
          <p:cNvPr id="7" name="Ovaal 6">
            <a:hlinkClick r:id="rId4" action="ppaction://hlinksldjump"/>
            <a:extLst>
              <a:ext uri="{FF2B5EF4-FFF2-40B4-BE49-F238E27FC236}">
                <a16:creationId xmlns:a16="http://schemas.microsoft.com/office/drawing/2014/main" id="{C1D86C5B-5B34-F6A5-0362-89A618628902}"/>
              </a:ext>
            </a:extLst>
          </p:cNvPr>
          <p:cNvSpPr/>
          <p:nvPr/>
        </p:nvSpPr>
        <p:spPr>
          <a:xfrm>
            <a:off x="1909182" y="4124183"/>
            <a:ext cx="1125415" cy="10445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400" b="1" dirty="0">
                <a:latin typeface="Arial" panose="020B0604020202020204" pitchFamily="34" charset="0"/>
                <a:cs typeface="Arial" panose="020B0604020202020204" pitchFamily="34" charset="0"/>
              </a:rPr>
              <a:t>B</a:t>
            </a:r>
          </a:p>
        </p:txBody>
      </p:sp>
      <p:sp>
        <p:nvSpPr>
          <p:cNvPr id="8" name="Ovaal 7">
            <a:hlinkClick r:id="rId4" action="ppaction://hlinksldjump"/>
            <a:extLst>
              <a:ext uri="{FF2B5EF4-FFF2-40B4-BE49-F238E27FC236}">
                <a16:creationId xmlns:a16="http://schemas.microsoft.com/office/drawing/2014/main" id="{E712AB3D-A2C5-AA2D-ADB1-9DEBDB8A8F74}"/>
              </a:ext>
            </a:extLst>
          </p:cNvPr>
          <p:cNvSpPr/>
          <p:nvPr/>
        </p:nvSpPr>
        <p:spPr>
          <a:xfrm>
            <a:off x="1909181" y="5318419"/>
            <a:ext cx="1125415" cy="10445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400" b="1" dirty="0">
                <a:latin typeface="Arial" panose="020B0604020202020204" pitchFamily="34" charset="0"/>
                <a:cs typeface="Arial" panose="020B0604020202020204" pitchFamily="34" charset="0"/>
              </a:rPr>
              <a:t>C</a:t>
            </a:r>
          </a:p>
        </p:txBody>
      </p:sp>
      <p:sp>
        <p:nvSpPr>
          <p:cNvPr id="11" name="Tekstvak 10">
            <a:extLst>
              <a:ext uri="{FF2B5EF4-FFF2-40B4-BE49-F238E27FC236}">
                <a16:creationId xmlns:a16="http://schemas.microsoft.com/office/drawing/2014/main" id="{0341B02C-D7C2-BA27-D4C1-6EFB56954271}"/>
              </a:ext>
            </a:extLst>
          </p:cNvPr>
          <p:cNvSpPr txBox="1"/>
          <p:nvPr/>
        </p:nvSpPr>
        <p:spPr>
          <a:xfrm>
            <a:off x="3034595" y="3179955"/>
            <a:ext cx="8669725" cy="523220"/>
          </a:xfrm>
          <a:prstGeom prst="rect">
            <a:avLst/>
          </a:prstGeom>
          <a:noFill/>
        </p:spPr>
        <p:txBody>
          <a:bodyPr wrap="square" rtlCol="0">
            <a:spAutoFit/>
          </a:bodyPr>
          <a:lstStyle/>
          <a:p>
            <a:r>
              <a:rPr lang="nl-BE" sz="2800" kern="1400" dirty="0">
                <a:latin typeface="Verdana" panose="020B0604030504040204" pitchFamily="34" charset="0"/>
              </a:rPr>
              <a:t>Jongeren uit de eerste graad </a:t>
            </a:r>
            <a:r>
              <a:rPr lang="nl-BE" sz="2000" kern="1400" dirty="0">
                <a:latin typeface="Verdana" panose="020B0604030504040204" pitchFamily="34" charset="0"/>
              </a:rPr>
              <a:t>(1</a:t>
            </a:r>
            <a:r>
              <a:rPr lang="nl-BE" sz="2000" kern="1400" baseline="30000" dirty="0">
                <a:latin typeface="Verdana" panose="020B0604030504040204" pitchFamily="34" charset="0"/>
              </a:rPr>
              <a:t>ste</a:t>
            </a:r>
            <a:r>
              <a:rPr lang="nl-BE" sz="2000" kern="1400" dirty="0">
                <a:latin typeface="Verdana" panose="020B0604030504040204" pitchFamily="34" charset="0"/>
              </a:rPr>
              <a:t>-2</a:t>
            </a:r>
            <a:r>
              <a:rPr lang="nl-BE" sz="2000" kern="1400" baseline="30000" dirty="0">
                <a:latin typeface="Verdana" panose="020B0604030504040204" pitchFamily="34" charset="0"/>
              </a:rPr>
              <a:t>de</a:t>
            </a:r>
            <a:r>
              <a:rPr lang="nl-BE" sz="2000" kern="1400" dirty="0">
                <a:latin typeface="Verdana" panose="020B0604030504040204" pitchFamily="34" charset="0"/>
              </a:rPr>
              <a:t> middelbaar)</a:t>
            </a:r>
            <a:endParaRPr lang="nl-BE" sz="2800" kern="1400" dirty="0">
              <a:latin typeface="Verdana" panose="020B0604030504040204" pitchFamily="34" charset="0"/>
            </a:endParaRPr>
          </a:p>
        </p:txBody>
      </p:sp>
      <p:sp>
        <p:nvSpPr>
          <p:cNvPr id="12" name="Tekstvak 11">
            <a:extLst>
              <a:ext uri="{FF2B5EF4-FFF2-40B4-BE49-F238E27FC236}">
                <a16:creationId xmlns:a16="http://schemas.microsoft.com/office/drawing/2014/main" id="{2D4BCAE3-A5C9-E326-8933-3F34CD0C306F}"/>
              </a:ext>
            </a:extLst>
          </p:cNvPr>
          <p:cNvSpPr txBox="1"/>
          <p:nvPr/>
        </p:nvSpPr>
        <p:spPr>
          <a:xfrm>
            <a:off x="3034594" y="4386581"/>
            <a:ext cx="8852605" cy="523220"/>
          </a:xfrm>
          <a:prstGeom prst="rect">
            <a:avLst/>
          </a:prstGeom>
          <a:noFill/>
        </p:spPr>
        <p:txBody>
          <a:bodyPr wrap="square" rtlCol="0">
            <a:spAutoFit/>
          </a:bodyPr>
          <a:lstStyle/>
          <a:p>
            <a:r>
              <a:rPr lang="nl-BE" sz="2800" kern="1400" dirty="0">
                <a:latin typeface="Verdana" panose="020B0604030504040204" pitchFamily="34" charset="0"/>
              </a:rPr>
              <a:t>Jongeren uit de tweede graad </a:t>
            </a:r>
            <a:r>
              <a:rPr lang="nl-BE" sz="2000" kern="1400" dirty="0">
                <a:latin typeface="Verdana" panose="020B0604030504040204" pitchFamily="34" charset="0"/>
              </a:rPr>
              <a:t>(3</a:t>
            </a:r>
            <a:r>
              <a:rPr lang="nl-BE" sz="2000" kern="1400" baseline="30000" dirty="0">
                <a:latin typeface="Verdana" panose="020B0604030504040204" pitchFamily="34" charset="0"/>
              </a:rPr>
              <a:t>de</a:t>
            </a:r>
            <a:r>
              <a:rPr lang="nl-BE" sz="2000" kern="1400" dirty="0">
                <a:latin typeface="Verdana" panose="020B0604030504040204" pitchFamily="34" charset="0"/>
              </a:rPr>
              <a:t> – 4</a:t>
            </a:r>
            <a:r>
              <a:rPr lang="nl-BE" sz="2000" kern="1400" baseline="30000" dirty="0">
                <a:latin typeface="Verdana" panose="020B0604030504040204" pitchFamily="34" charset="0"/>
              </a:rPr>
              <a:t>de</a:t>
            </a:r>
            <a:r>
              <a:rPr lang="nl-BE" sz="2000" kern="1400" dirty="0">
                <a:latin typeface="Verdana" panose="020B0604030504040204" pitchFamily="34" charset="0"/>
              </a:rPr>
              <a:t> middelbaar) </a:t>
            </a:r>
            <a:endParaRPr lang="nl-BE" sz="2800" kern="1400" dirty="0">
              <a:latin typeface="Verdana" panose="020B0604030504040204" pitchFamily="34" charset="0"/>
            </a:endParaRPr>
          </a:p>
        </p:txBody>
      </p:sp>
      <p:sp>
        <p:nvSpPr>
          <p:cNvPr id="13" name="Tekstvak 12">
            <a:extLst>
              <a:ext uri="{FF2B5EF4-FFF2-40B4-BE49-F238E27FC236}">
                <a16:creationId xmlns:a16="http://schemas.microsoft.com/office/drawing/2014/main" id="{96B0EB29-2CC1-2B24-F56C-97CBE3C1248D}"/>
              </a:ext>
            </a:extLst>
          </p:cNvPr>
          <p:cNvSpPr txBox="1"/>
          <p:nvPr/>
        </p:nvSpPr>
        <p:spPr>
          <a:xfrm>
            <a:off x="3034595" y="5561063"/>
            <a:ext cx="8852604" cy="523220"/>
          </a:xfrm>
          <a:prstGeom prst="rect">
            <a:avLst/>
          </a:prstGeom>
          <a:noFill/>
        </p:spPr>
        <p:txBody>
          <a:bodyPr wrap="square" rtlCol="0">
            <a:spAutoFit/>
          </a:bodyPr>
          <a:lstStyle/>
          <a:p>
            <a:r>
              <a:rPr lang="nl-BE" sz="2800" kern="1400" dirty="0">
                <a:latin typeface="Verdana" panose="020B0604030504040204" pitchFamily="34" charset="0"/>
              </a:rPr>
              <a:t>Jongeren uit de derde graad </a:t>
            </a:r>
            <a:r>
              <a:rPr lang="nl-BE" sz="2000" kern="1400" dirty="0">
                <a:latin typeface="Verdana" panose="020B0604030504040204" pitchFamily="34" charset="0"/>
              </a:rPr>
              <a:t>(5</a:t>
            </a:r>
            <a:r>
              <a:rPr lang="nl-BE" sz="2000" kern="1400" baseline="30000" dirty="0">
                <a:latin typeface="Verdana" panose="020B0604030504040204" pitchFamily="34" charset="0"/>
              </a:rPr>
              <a:t>de</a:t>
            </a:r>
            <a:r>
              <a:rPr lang="nl-BE" sz="2000" kern="1400" dirty="0">
                <a:latin typeface="Verdana" panose="020B0604030504040204" pitchFamily="34" charset="0"/>
              </a:rPr>
              <a:t>-6</a:t>
            </a:r>
            <a:r>
              <a:rPr lang="nl-BE" sz="2000" kern="1400" baseline="30000" dirty="0">
                <a:latin typeface="Verdana" panose="020B0604030504040204" pitchFamily="34" charset="0"/>
              </a:rPr>
              <a:t>de</a:t>
            </a:r>
            <a:r>
              <a:rPr lang="nl-BE" sz="2000" kern="1400" dirty="0">
                <a:latin typeface="Verdana" panose="020B0604030504040204" pitchFamily="34" charset="0"/>
              </a:rPr>
              <a:t> middelbaar) </a:t>
            </a:r>
            <a:endParaRPr lang="nl-BE" sz="2800" kern="1400" dirty="0">
              <a:latin typeface="Verdana" panose="020B0604030504040204" pitchFamily="34" charset="0"/>
            </a:endParaRPr>
          </a:p>
        </p:txBody>
      </p:sp>
    </p:spTree>
    <p:extLst>
      <p:ext uri="{BB962C8B-B14F-4D97-AF65-F5344CB8AC3E}">
        <p14:creationId xmlns:p14="http://schemas.microsoft.com/office/powerpoint/2010/main" val="40377787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B19A3E-4C7B-6789-7D68-A0DB6A5E4D40}"/>
              </a:ext>
            </a:extLst>
          </p:cNvPr>
          <p:cNvSpPr>
            <a:spLocks noGrp="1"/>
          </p:cNvSpPr>
          <p:nvPr>
            <p:ph type="title"/>
          </p:nvPr>
        </p:nvSpPr>
        <p:spPr>
          <a:xfrm>
            <a:off x="913795" y="96350"/>
            <a:ext cx="10353762" cy="970450"/>
          </a:xfrm>
        </p:spPr>
        <p:txBody>
          <a:bodyPr>
            <a:normAutofit/>
          </a:bodyPr>
          <a:lstStyle/>
          <a:p>
            <a:pPr algn="ctr"/>
            <a:r>
              <a:rPr lang="nl-BE" sz="5400" dirty="0"/>
              <a:t>Wist je dat 22</a:t>
            </a:r>
          </a:p>
        </p:txBody>
      </p:sp>
      <p:sp>
        <p:nvSpPr>
          <p:cNvPr id="4" name="Tijdelijke aanduiding voor inhoud 3">
            <a:extLst>
              <a:ext uri="{FF2B5EF4-FFF2-40B4-BE49-F238E27FC236}">
                <a16:creationId xmlns:a16="http://schemas.microsoft.com/office/drawing/2014/main" id="{DE0C75F9-3F91-2F10-EAB2-BD44F8C38E20}"/>
              </a:ext>
            </a:extLst>
          </p:cNvPr>
          <p:cNvSpPr>
            <a:spLocks noGrp="1"/>
          </p:cNvSpPr>
          <p:nvPr>
            <p:ph idx="1"/>
          </p:nvPr>
        </p:nvSpPr>
        <p:spPr>
          <a:xfrm>
            <a:off x="50977" y="1399624"/>
            <a:ext cx="12141023" cy="4058751"/>
          </a:xfrm>
        </p:spPr>
        <p:txBody>
          <a:bodyPr/>
          <a:lstStyle/>
          <a:p>
            <a:pPr marL="0" marR="0" indent="0" algn="ctr">
              <a:lnSpc>
                <a:spcPct val="107000"/>
              </a:lnSpc>
              <a:spcBef>
                <a:spcPts val="0"/>
              </a:spcBef>
              <a:spcAft>
                <a:spcPts val="800"/>
              </a:spcAft>
              <a:buNone/>
            </a:pPr>
            <a:r>
              <a:rPr lang="nl-BE" sz="3200" kern="1400" dirty="0">
                <a:ln>
                  <a:noFill/>
                </a:ln>
                <a:solidFill>
                  <a:schemeClr val="tx1"/>
                </a:solidFill>
                <a:effectLst/>
                <a:latin typeface="Verdana" panose="020B0604030504040204" pitchFamily="34" charset="0"/>
              </a:rPr>
              <a:t>Jongeren gamen het vaakste op…</a:t>
            </a:r>
            <a:endParaRPr lang="nl-BE" sz="3200" kern="1400" dirty="0">
              <a:ln>
                <a:noFill/>
              </a:ln>
              <a:solidFill>
                <a:schemeClr val="tx1"/>
              </a:solidFill>
              <a:effectLst/>
              <a:latin typeface="Times New Roman" panose="02020603050405020304" pitchFamily="18" charset="0"/>
            </a:endParaRPr>
          </a:p>
          <a:p>
            <a:pPr marL="0" marR="0" indent="0" algn="l">
              <a:spcBef>
                <a:spcPts val="0"/>
              </a:spcBef>
              <a:spcAft>
                <a:spcPts val="0"/>
              </a:spcAft>
            </a:pPr>
            <a:endParaRPr lang="nl-BE" sz="1800" kern="1400" dirty="0">
              <a:ln>
                <a:noFill/>
              </a:ln>
              <a:solidFill>
                <a:srgbClr val="000000"/>
              </a:solidFill>
              <a:effectLst/>
              <a:latin typeface="Times New Roman" panose="02020603050405020304" pitchFamily="18" charset="0"/>
            </a:endParaRPr>
          </a:p>
        </p:txBody>
      </p:sp>
      <p:sp>
        <p:nvSpPr>
          <p:cNvPr id="6" name="Ovaal 5">
            <a:hlinkClick r:id="rId3" action="ppaction://hlinksldjump"/>
            <a:extLst>
              <a:ext uri="{FF2B5EF4-FFF2-40B4-BE49-F238E27FC236}">
                <a16:creationId xmlns:a16="http://schemas.microsoft.com/office/drawing/2014/main" id="{37AAAA0E-098C-2539-D0D8-C1BBDB455044}"/>
              </a:ext>
            </a:extLst>
          </p:cNvPr>
          <p:cNvSpPr/>
          <p:nvPr/>
        </p:nvSpPr>
        <p:spPr>
          <a:xfrm>
            <a:off x="1909181" y="2920394"/>
            <a:ext cx="1125415" cy="10445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400" b="1" dirty="0">
                <a:latin typeface="Arial" panose="020B0604020202020204" pitchFamily="34" charset="0"/>
                <a:cs typeface="Arial" panose="020B0604020202020204" pitchFamily="34" charset="0"/>
              </a:rPr>
              <a:t>A</a:t>
            </a:r>
          </a:p>
        </p:txBody>
      </p:sp>
      <p:sp>
        <p:nvSpPr>
          <p:cNvPr id="7" name="Ovaal 6">
            <a:hlinkClick r:id="rId3" action="ppaction://hlinksldjump"/>
            <a:extLst>
              <a:ext uri="{FF2B5EF4-FFF2-40B4-BE49-F238E27FC236}">
                <a16:creationId xmlns:a16="http://schemas.microsoft.com/office/drawing/2014/main" id="{C1D86C5B-5B34-F6A5-0362-89A618628902}"/>
              </a:ext>
            </a:extLst>
          </p:cNvPr>
          <p:cNvSpPr/>
          <p:nvPr/>
        </p:nvSpPr>
        <p:spPr>
          <a:xfrm>
            <a:off x="1909182" y="4124183"/>
            <a:ext cx="1125415" cy="10445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400" b="1" dirty="0">
                <a:latin typeface="Arial" panose="020B0604020202020204" pitchFamily="34" charset="0"/>
                <a:cs typeface="Arial" panose="020B0604020202020204" pitchFamily="34" charset="0"/>
              </a:rPr>
              <a:t>B</a:t>
            </a:r>
          </a:p>
        </p:txBody>
      </p:sp>
      <p:sp>
        <p:nvSpPr>
          <p:cNvPr id="8" name="Ovaal 7">
            <a:hlinkClick r:id="rId4" action="ppaction://hlinksldjump"/>
            <a:extLst>
              <a:ext uri="{FF2B5EF4-FFF2-40B4-BE49-F238E27FC236}">
                <a16:creationId xmlns:a16="http://schemas.microsoft.com/office/drawing/2014/main" id="{E712AB3D-A2C5-AA2D-ADB1-9DEBDB8A8F74}"/>
              </a:ext>
            </a:extLst>
          </p:cNvPr>
          <p:cNvSpPr/>
          <p:nvPr/>
        </p:nvSpPr>
        <p:spPr>
          <a:xfrm>
            <a:off x="1909181" y="5318419"/>
            <a:ext cx="1125415" cy="10445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400" b="1" dirty="0">
                <a:latin typeface="Arial" panose="020B0604020202020204" pitchFamily="34" charset="0"/>
                <a:cs typeface="Arial" panose="020B0604020202020204" pitchFamily="34" charset="0"/>
              </a:rPr>
              <a:t>C</a:t>
            </a:r>
          </a:p>
        </p:txBody>
      </p:sp>
      <p:sp>
        <p:nvSpPr>
          <p:cNvPr id="11" name="Tekstvak 10">
            <a:extLst>
              <a:ext uri="{FF2B5EF4-FFF2-40B4-BE49-F238E27FC236}">
                <a16:creationId xmlns:a16="http://schemas.microsoft.com/office/drawing/2014/main" id="{0341B02C-D7C2-BA27-D4C1-6EFB56954271}"/>
              </a:ext>
            </a:extLst>
          </p:cNvPr>
          <p:cNvSpPr txBox="1"/>
          <p:nvPr/>
        </p:nvSpPr>
        <p:spPr>
          <a:xfrm>
            <a:off x="3034595" y="3194021"/>
            <a:ext cx="8669725" cy="523220"/>
          </a:xfrm>
          <a:prstGeom prst="rect">
            <a:avLst/>
          </a:prstGeom>
          <a:noFill/>
        </p:spPr>
        <p:txBody>
          <a:bodyPr wrap="square" rtlCol="0">
            <a:spAutoFit/>
          </a:bodyPr>
          <a:lstStyle/>
          <a:p>
            <a:r>
              <a:rPr lang="nl-BE" sz="2800" kern="1400" dirty="0">
                <a:latin typeface="Verdana" panose="020B0604030504040204" pitchFamily="34" charset="0"/>
              </a:rPr>
              <a:t>…een laptop</a:t>
            </a:r>
          </a:p>
        </p:txBody>
      </p:sp>
      <p:sp>
        <p:nvSpPr>
          <p:cNvPr id="12" name="Tekstvak 11">
            <a:extLst>
              <a:ext uri="{FF2B5EF4-FFF2-40B4-BE49-F238E27FC236}">
                <a16:creationId xmlns:a16="http://schemas.microsoft.com/office/drawing/2014/main" id="{2D4BCAE3-A5C9-E326-8933-3F34CD0C306F}"/>
              </a:ext>
            </a:extLst>
          </p:cNvPr>
          <p:cNvSpPr txBox="1"/>
          <p:nvPr/>
        </p:nvSpPr>
        <p:spPr>
          <a:xfrm>
            <a:off x="3034594" y="4386581"/>
            <a:ext cx="8852605" cy="523220"/>
          </a:xfrm>
          <a:prstGeom prst="rect">
            <a:avLst/>
          </a:prstGeom>
          <a:noFill/>
        </p:spPr>
        <p:txBody>
          <a:bodyPr wrap="square" rtlCol="0">
            <a:spAutoFit/>
          </a:bodyPr>
          <a:lstStyle/>
          <a:p>
            <a:r>
              <a:rPr lang="nl-BE" sz="2800" kern="1400" dirty="0">
                <a:latin typeface="Verdana" panose="020B0604030504040204" pitchFamily="34" charset="0"/>
              </a:rPr>
              <a:t>… een console </a:t>
            </a:r>
          </a:p>
        </p:txBody>
      </p:sp>
      <p:sp>
        <p:nvSpPr>
          <p:cNvPr id="13" name="Tekstvak 12">
            <a:extLst>
              <a:ext uri="{FF2B5EF4-FFF2-40B4-BE49-F238E27FC236}">
                <a16:creationId xmlns:a16="http://schemas.microsoft.com/office/drawing/2014/main" id="{96B0EB29-2CC1-2B24-F56C-97CBE3C1248D}"/>
              </a:ext>
            </a:extLst>
          </p:cNvPr>
          <p:cNvSpPr txBox="1"/>
          <p:nvPr/>
        </p:nvSpPr>
        <p:spPr>
          <a:xfrm>
            <a:off x="3034595" y="5561063"/>
            <a:ext cx="8852604" cy="523220"/>
          </a:xfrm>
          <a:prstGeom prst="rect">
            <a:avLst/>
          </a:prstGeom>
          <a:noFill/>
        </p:spPr>
        <p:txBody>
          <a:bodyPr wrap="square" rtlCol="0">
            <a:spAutoFit/>
          </a:bodyPr>
          <a:lstStyle/>
          <a:p>
            <a:r>
              <a:rPr lang="nl-BE" sz="2800" kern="1400" dirty="0">
                <a:latin typeface="Verdana" panose="020B0604030504040204" pitchFamily="34" charset="0"/>
              </a:rPr>
              <a:t>… een smartphone </a:t>
            </a:r>
          </a:p>
        </p:txBody>
      </p:sp>
    </p:spTree>
    <p:extLst>
      <p:ext uri="{BB962C8B-B14F-4D97-AF65-F5344CB8AC3E}">
        <p14:creationId xmlns:p14="http://schemas.microsoft.com/office/powerpoint/2010/main" val="6607817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B19A3E-4C7B-6789-7D68-A0DB6A5E4D40}"/>
              </a:ext>
            </a:extLst>
          </p:cNvPr>
          <p:cNvSpPr>
            <a:spLocks noGrp="1"/>
          </p:cNvSpPr>
          <p:nvPr>
            <p:ph type="title"/>
          </p:nvPr>
        </p:nvSpPr>
        <p:spPr>
          <a:xfrm>
            <a:off x="913795" y="96350"/>
            <a:ext cx="10353762" cy="970450"/>
          </a:xfrm>
        </p:spPr>
        <p:txBody>
          <a:bodyPr>
            <a:normAutofit/>
          </a:bodyPr>
          <a:lstStyle/>
          <a:p>
            <a:pPr algn="ctr"/>
            <a:r>
              <a:rPr lang="nl-BE" sz="5400" dirty="0"/>
              <a:t>Wist je dat 23 </a:t>
            </a:r>
          </a:p>
        </p:txBody>
      </p:sp>
      <p:sp>
        <p:nvSpPr>
          <p:cNvPr id="4" name="Tijdelijke aanduiding voor inhoud 3">
            <a:extLst>
              <a:ext uri="{FF2B5EF4-FFF2-40B4-BE49-F238E27FC236}">
                <a16:creationId xmlns:a16="http://schemas.microsoft.com/office/drawing/2014/main" id="{DE0C75F9-3F91-2F10-EAB2-BD44F8C38E20}"/>
              </a:ext>
            </a:extLst>
          </p:cNvPr>
          <p:cNvSpPr>
            <a:spLocks noGrp="1"/>
          </p:cNvSpPr>
          <p:nvPr>
            <p:ph idx="1"/>
          </p:nvPr>
        </p:nvSpPr>
        <p:spPr/>
        <p:txBody>
          <a:bodyPr/>
          <a:lstStyle/>
          <a:p>
            <a:pPr marL="0" marR="0" indent="0" algn="ctr">
              <a:lnSpc>
                <a:spcPct val="107000"/>
              </a:lnSpc>
              <a:spcBef>
                <a:spcPts val="0"/>
              </a:spcBef>
              <a:spcAft>
                <a:spcPts val="800"/>
              </a:spcAft>
              <a:buNone/>
            </a:pPr>
            <a:r>
              <a:rPr lang="nl-BE" sz="3200" kern="1400" dirty="0">
                <a:ln>
                  <a:noFill/>
                </a:ln>
                <a:solidFill>
                  <a:schemeClr val="tx1"/>
                </a:solidFill>
                <a:effectLst/>
                <a:latin typeface="Verdana" panose="020B0604030504040204" pitchFamily="34" charset="0"/>
              </a:rPr>
              <a:t>Van gewelddadige games word je agressief. </a:t>
            </a:r>
            <a:endParaRPr lang="nl-BE" sz="3200" kern="1400" dirty="0">
              <a:ln>
                <a:noFill/>
              </a:ln>
              <a:solidFill>
                <a:schemeClr val="tx1"/>
              </a:solidFill>
              <a:effectLst/>
              <a:latin typeface="Times New Roman" panose="02020603050405020304" pitchFamily="18" charset="0"/>
            </a:endParaRPr>
          </a:p>
          <a:p>
            <a:pPr marL="0" marR="0" indent="0" algn="l">
              <a:spcBef>
                <a:spcPts val="0"/>
              </a:spcBef>
              <a:spcAft>
                <a:spcPts val="0"/>
              </a:spcAft>
            </a:pPr>
            <a:endParaRPr lang="nl-BE" sz="1800" kern="1400" dirty="0">
              <a:ln>
                <a:noFill/>
              </a:ln>
              <a:solidFill>
                <a:srgbClr val="000000"/>
              </a:solidFill>
              <a:effectLst/>
              <a:latin typeface="Times New Roman" panose="02020603050405020304" pitchFamily="18" charset="0"/>
            </a:endParaRPr>
          </a:p>
        </p:txBody>
      </p:sp>
      <p:pic>
        <p:nvPicPr>
          <p:cNvPr id="3" name="Picture 2" descr="controleer en kruis pictogram. juiste en verkeerde pictogram. ja of nee  knoppen. waar of niet waar. goed of slecht. selectie ontwerp vector ontwerp  4581253 - Download Free Vectors, Vector Bestanden, Ontwerpen Templates">
            <a:hlinkClick r:id="rId2" action="ppaction://hlinksldjump"/>
            <a:extLst>
              <a:ext uri="{FF2B5EF4-FFF2-40B4-BE49-F238E27FC236}">
                <a16:creationId xmlns:a16="http://schemas.microsoft.com/office/drawing/2014/main" id="{EEBA5E93-FE36-6BF9-79CD-FEBEEB4F5D3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485" t="26462" r="54835" b="25744"/>
          <a:stretch/>
        </p:blipFill>
        <p:spPr bwMode="auto">
          <a:xfrm>
            <a:off x="3108960" y="3938952"/>
            <a:ext cx="1901483" cy="1901483"/>
          </a:xfrm>
          <a:prstGeom prst="ellipse">
            <a:avLst/>
          </a:prstGeom>
          <a:noFill/>
          <a:extLst>
            <a:ext uri="{909E8E84-426E-40DD-AFC4-6F175D3DCCD1}">
              <a14:hiddenFill xmlns:a14="http://schemas.microsoft.com/office/drawing/2010/main">
                <a:solidFill>
                  <a:srgbClr val="FFFFFF"/>
                </a:solidFill>
              </a14:hiddenFill>
            </a:ext>
          </a:extLst>
        </p:spPr>
      </p:pic>
      <p:pic>
        <p:nvPicPr>
          <p:cNvPr id="5" name="Picture 6" descr="controleer en kruis pictogram. juiste en verkeerde pictogram. ja of nee  knoppen. waar of niet waar. goed of slecht. selectie ontwerp vector ontwerp  4581253 - Download Free Vectors, Vector Bestanden, Ontwerpen Templates">
            <a:hlinkClick r:id="rId4" action="ppaction://hlinksldjump"/>
            <a:extLst>
              <a:ext uri="{FF2B5EF4-FFF2-40B4-BE49-F238E27FC236}">
                <a16:creationId xmlns:a16="http://schemas.microsoft.com/office/drawing/2014/main" id="{25899D11-7C1E-CDD4-BE92-74F217749B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377" t="25261" r="16359" b="26155"/>
          <a:stretch/>
        </p:blipFill>
        <p:spPr bwMode="auto">
          <a:xfrm>
            <a:off x="6585244" y="3938951"/>
            <a:ext cx="1974948" cy="1901483"/>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9158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B19A3E-4C7B-6789-7D68-A0DB6A5E4D40}"/>
              </a:ext>
            </a:extLst>
          </p:cNvPr>
          <p:cNvSpPr>
            <a:spLocks noGrp="1"/>
          </p:cNvSpPr>
          <p:nvPr>
            <p:ph type="title"/>
          </p:nvPr>
        </p:nvSpPr>
        <p:spPr>
          <a:xfrm>
            <a:off x="913795" y="96350"/>
            <a:ext cx="10353762" cy="970450"/>
          </a:xfrm>
        </p:spPr>
        <p:txBody>
          <a:bodyPr>
            <a:normAutofit/>
          </a:bodyPr>
          <a:lstStyle/>
          <a:p>
            <a:pPr algn="ctr"/>
            <a:r>
              <a:rPr lang="nl-BE" sz="5400" dirty="0"/>
              <a:t>Wist je dat 24</a:t>
            </a:r>
          </a:p>
        </p:txBody>
      </p:sp>
      <p:sp>
        <p:nvSpPr>
          <p:cNvPr id="4" name="Tijdelijke aanduiding voor inhoud 3">
            <a:extLst>
              <a:ext uri="{FF2B5EF4-FFF2-40B4-BE49-F238E27FC236}">
                <a16:creationId xmlns:a16="http://schemas.microsoft.com/office/drawing/2014/main" id="{DE0C75F9-3F91-2F10-EAB2-BD44F8C38E20}"/>
              </a:ext>
            </a:extLst>
          </p:cNvPr>
          <p:cNvSpPr>
            <a:spLocks noGrp="1"/>
          </p:cNvSpPr>
          <p:nvPr>
            <p:ph idx="1"/>
          </p:nvPr>
        </p:nvSpPr>
        <p:spPr>
          <a:xfrm>
            <a:off x="50977" y="1723182"/>
            <a:ext cx="12141023" cy="4058751"/>
          </a:xfrm>
        </p:spPr>
        <p:txBody>
          <a:bodyPr/>
          <a:lstStyle/>
          <a:p>
            <a:pPr marL="0" marR="0" indent="0" algn="ctr">
              <a:lnSpc>
                <a:spcPct val="107000"/>
              </a:lnSpc>
              <a:spcBef>
                <a:spcPts val="0"/>
              </a:spcBef>
              <a:spcAft>
                <a:spcPts val="800"/>
              </a:spcAft>
              <a:buNone/>
            </a:pPr>
            <a:r>
              <a:rPr lang="nl-BE" sz="3200" kern="1400" dirty="0">
                <a:ln>
                  <a:noFill/>
                </a:ln>
                <a:solidFill>
                  <a:schemeClr val="tx1"/>
                </a:solidFill>
                <a:effectLst/>
                <a:latin typeface="Verdana" panose="020B0604030504040204" pitchFamily="34" charset="0"/>
              </a:rPr>
              <a:t>Hoeveel procent van de jongeren gamet mogelijk problematisch? </a:t>
            </a:r>
            <a:endParaRPr lang="nl-BE" sz="3200" kern="1400" dirty="0">
              <a:ln>
                <a:noFill/>
              </a:ln>
              <a:solidFill>
                <a:schemeClr val="tx1"/>
              </a:solidFill>
              <a:effectLst/>
              <a:latin typeface="Times New Roman" panose="02020603050405020304" pitchFamily="18" charset="0"/>
            </a:endParaRPr>
          </a:p>
          <a:p>
            <a:pPr marL="0" marR="0" indent="0" algn="l">
              <a:spcBef>
                <a:spcPts val="0"/>
              </a:spcBef>
              <a:spcAft>
                <a:spcPts val="0"/>
              </a:spcAft>
            </a:pPr>
            <a:endParaRPr lang="nl-BE" sz="1800" kern="1400" dirty="0">
              <a:ln>
                <a:noFill/>
              </a:ln>
              <a:solidFill>
                <a:srgbClr val="000000"/>
              </a:solidFill>
              <a:effectLst/>
              <a:latin typeface="Times New Roman" panose="02020603050405020304" pitchFamily="18" charset="0"/>
            </a:endParaRPr>
          </a:p>
        </p:txBody>
      </p:sp>
      <p:sp>
        <p:nvSpPr>
          <p:cNvPr id="6" name="Ovaal 5">
            <a:hlinkClick r:id="rId3" action="ppaction://hlinksldjump"/>
            <a:extLst>
              <a:ext uri="{FF2B5EF4-FFF2-40B4-BE49-F238E27FC236}">
                <a16:creationId xmlns:a16="http://schemas.microsoft.com/office/drawing/2014/main" id="{37AAAA0E-098C-2539-D0D8-C1BBDB455044}"/>
              </a:ext>
            </a:extLst>
          </p:cNvPr>
          <p:cNvSpPr/>
          <p:nvPr/>
        </p:nvSpPr>
        <p:spPr>
          <a:xfrm>
            <a:off x="1909181" y="2920394"/>
            <a:ext cx="1125415" cy="10445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400" b="1" dirty="0">
                <a:latin typeface="Arial" panose="020B0604020202020204" pitchFamily="34" charset="0"/>
                <a:cs typeface="Arial" panose="020B0604020202020204" pitchFamily="34" charset="0"/>
              </a:rPr>
              <a:t>A</a:t>
            </a:r>
          </a:p>
        </p:txBody>
      </p:sp>
      <p:sp>
        <p:nvSpPr>
          <p:cNvPr id="7" name="Ovaal 6">
            <a:hlinkClick r:id="rId4" action="ppaction://hlinksldjump"/>
            <a:extLst>
              <a:ext uri="{FF2B5EF4-FFF2-40B4-BE49-F238E27FC236}">
                <a16:creationId xmlns:a16="http://schemas.microsoft.com/office/drawing/2014/main" id="{C1D86C5B-5B34-F6A5-0362-89A618628902}"/>
              </a:ext>
            </a:extLst>
          </p:cNvPr>
          <p:cNvSpPr/>
          <p:nvPr/>
        </p:nvSpPr>
        <p:spPr>
          <a:xfrm>
            <a:off x="1909182" y="4124183"/>
            <a:ext cx="1125415" cy="10445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400" b="1" dirty="0">
                <a:latin typeface="Arial" panose="020B0604020202020204" pitchFamily="34" charset="0"/>
                <a:cs typeface="Arial" panose="020B0604020202020204" pitchFamily="34" charset="0"/>
              </a:rPr>
              <a:t>B</a:t>
            </a:r>
          </a:p>
        </p:txBody>
      </p:sp>
      <p:sp>
        <p:nvSpPr>
          <p:cNvPr id="8" name="Ovaal 7">
            <a:hlinkClick r:id="rId4" action="ppaction://hlinksldjump"/>
            <a:extLst>
              <a:ext uri="{FF2B5EF4-FFF2-40B4-BE49-F238E27FC236}">
                <a16:creationId xmlns:a16="http://schemas.microsoft.com/office/drawing/2014/main" id="{E712AB3D-A2C5-AA2D-ADB1-9DEBDB8A8F74}"/>
              </a:ext>
            </a:extLst>
          </p:cNvPr>
          <p:cNvSpPr/>
          <p:nvPr/>
        </p:nvSpPr>
        <p:spPr>
          <a:xfrm>
            <a:off x="1909181" y="5318419"/>
            <a:ext cx="1125415" cy="10445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400" b="1" dirty="0">
                <a:latin typeface="Arial" panose="020B0604020202020204" pitchFamily="34" charset="0"/>
                <a:cs typeface="Arial" panose="020B0604020202020204" pitchFamily="34" charset="0"/>
              </a:rPr>
              <a:t>C</a:t>
            </a:r>
          </a:p>
        </p:txBody>
      </p:sp>
      <p:sp>
        <p:nvSpPr>
          <p:cNvPr id="11" name="Tekstvak 10">
            <a:extLst>
              <a:ext uri="{FF2B5EF4-FFF2-40B4-BE49-F238E27FC236}">
                <a16:creationId xmlns:a16="http://schemas.microsoft.com/office/drawing/2014/main" id="{0341B02C-D7C2-BA27-D4C1-6EFB56954271}"/>
              </a:ext>
            </a:extLst>
          </p:cNvPr>
          <p:cNvSpPr txBox="1"/>
          <p:nvPr/>
        </p:nvSpPr>
        <p:spPr>
          <a:xfrm>
            <a:off x="3034595" y="3194021"/>
            <a:ext cx="8669725" cy="523220"/>
          </a:xfrm>
          <a:prstGeom prst="rect">
            <a:avLst/>
          </a:prstGeom>
          <a:noFill/>
        </p:spPr>
        <p:txBody>
          <a:bodyPr wrap="square" rtlCol="0">
            <a:spAutoFit/>
          </a:bodyPr>
          <a:lstStyle/>
          <a:p>
            <a:r>
              <a:rPr lang="nl-BE" sz="2800" kern="1400" dirty="0">
                <a:latin typeface="Verdana" panose="020B0604030504040204" pitchFamily="34" charset="0"/>
              </a:rPr>
              <a:t> 2%</a:t>
            </a:r>
          </a:p>
        </p:txBody>
      </p:sp>
      <p:sp>
        <p:nvSpPr>
          <p:cNvPr id="12" name="Tekstvak 11">
            <a:extLst>
              <a:ext uri="{FF2B5EF4-FFF2-40B4-BE49-F238E27FC236}">
                <a16:creationId xmlns:a16="http://schemas.microsoft.com/office/drawing/2014/main" id="{2D4BCAE3-A5C9-E326-8933-3F34CD0C306F}"/>
              </a:ext>
            </a:extLst>
          </p:cNvPr>
          <p:cNvSpPr txBox="1"/>
          <p:nvPr/>
        </p:nvSpPr>
        <p:spPr>
          <a:xfrm>
            <a:off x="3034594" y="4386581"/>
            <a:ext cx="8852605" cy="523220"/>
          </a:xfrm>
          <a:prstGeom prst="rect">
            <a:avLst/>
          </a:prstGeom>
          <a:noFill/>
        </p:spPr>
        <p:txBody>
          <a:bodyPr wrap="square" rtlCol="0">
            <a:spAutoFit/>
          </a:bodyPr>
          <a:lstStyle/>
          <a:p>
            <a:r>
              <a:rPr lang="nl-BE" sz="2800" kern="1400" dirty="0">
                <a:latin typeface="Verdana" panose="020B0604030504040204" pitchFamily="34" charset="0"/>
              </a:rPr>
              <a:t> 7%</a:t>
            </a:r>
          </a:p>
        </p:txBody>
      </p:sp>
      <p:sp>
        <p:nvSpPr>
          <p:cNvPr id="13" name="Tekstvak 12">
            <a:extLst>
              <a:ext uri="{FF2B5EF4-FFF2-40B4-BE49-F238E27FC236}">
                <a16:creationId xmlns:a16="http://schemas.microsoft.com/office/drawing/2014/main" id="{96B0EB29-2CC1-2B24-F56C-97CBE3C1248D}"/>
              </a:ext>
            </a:extLst>
          </p:cNvPr>
          <p:cNvSpPr txBox="1"/>
          <p:nvPr/>
        </p:nvSpPr>
        <p:spPr>
          <a:xfrm>
            <a:off x="3034595" y="5561063"/>
            <a:ext cx="8852604" cy="523220"/>
          </a:xfrm>
          <a:prstGeom prst="rect">
            <a:avLst/>
          </a:prstGeom>
          <a:noFill/>
        </p:spPr>
        <p:txBody>
          <a:bodyPr wrap="square" rtlCol="0">
            <a:spAutoFit/>
          </a:bodyPr>
          <a:lstStyle/>
          <a:p>
            <a:r>
              <a:rPr lang="nl-BE" sz="2800" kern="1400" dirty="0">
                <a:latin typeface="Verdana" panose="020B0604030504040204" pitchFamily="34" charset="0"/>
              </a:rPr>
              <a:t> 12% </a:t>
            </a:r>
          </a:p>
        </p:txBody>
      </p:sp>
    </p:spTree>
    <p:extLst>
      <p:ext uri="{BB962C8B-B14F-4D97-AF65-F5344CB8AC3E}">
        <p14:creationId xmlns:p14="http://schemas.microsoft.com/office/powerpoint/2010/main" val="607357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B19A3E-4C7B-6789-7D68-A0DB6A5E4D40}"/>
              </a:ext>
            </a:extLst>
          </p:cNvPr>
          <p:cNvSpPr>
            <a:spLocks noGrp="1"/>
          </p:cNvSpPr>
          <p:nvPr>
            <p:ph type="title"/>
          </p:nvPr>
        </p:nvSpPr>
        <p:spPr>
          <a:xfrm>
            <a:off x="913795" y="96350"/>
            <a:ext cx="10353762" cy="970450"/>
          </a:xfrm>
        </p:spPr>
        <p:txBody>
          <a:bodyPr>
            <a:normAutofit/>
          </a:bodyPr>
          <a:lstStyle/>
          <a:p>
            <a:pPr algn="ctr"/>
            <a:r>
              <a:rPr lang="nl-BE" sz="5400" dirty="0"/>
              <a:t>Wist je dat 25</a:t>
            </a:r>
          </a:p>
        </p:txBody>
      </p:sp>
      <p:sp>
        <p:nvSpPr>
          <p:cNvPr id="4" name="Tijdelijke aanduiding voor inhoud 3">
            <a:extLst>
              <a:ext uri="{FF2B5EF4-FFF2-40B4-BE49-F238E27FC236}">
                <a16:creationId xmlns:a16="http://schemas.microsoft.com/office/drawing/2014/main" id="{DE0C75F9-3F91-2F10-EAB2-BD44F8C38E20}"/>
              </a:ext>
            </a:extLst>
          </p:cNvPr>
          <p:cNvSpPr>
            <a:spLocks noGrp="1"/>
          </p:cNvSpPr>
          <p:nvPr>
            <p:ph idx="1"/>
          </p:nvPr>
        </p:nvSpPr>
        <p:spPr>
          <a:xfrm>
            <a:off x="50977" y="1723182"/>
            <a:ext cx="12141023" cy="4058751"/>
          </a:xfrm>
        </p:spPr>
        <p:txBody>
          <a:bodyPr/>
          <a:lstStyle/>
          <a:p>
            <a:pPr marL="0" marR="0" indent="0" algn="ctr">
              <a:lnSpc>
                <a:spcPct val="107000"/>
              </a:lnSpc>
              <a:spcBef>
                <a:spcPts val="0"/>
              </a:spcBef>
              <a:spcAft>
                <a:spcPts val="800"/>
              </a:spcAft>
              <a:buNone/>
            </a:pPr>
            <a:r>
              <a:rPr lang="nl-BE" sz="3200" kern="1400" dirty="0">
                <a:ln>
                  <a:noFill/>
                </a:ln>
                <a:solidFill>
                  <a:schemeClr val="tx1"/>
                </a:solidFill>
                <a:effectLst/>
                <a:latin typeface="Verdana" panose="020B0604030504040204" pitchFamily="34" charset="0"/>
              </a:rPr>
              <a:t>Hoeveel uur zit een sociale media gebruiker gemiddeld per dag op sociale media?</a:t>
            </a:r>
            <a:endParaRPr lang="nl-BE" sz="3200" kern="1400" dirty="0">
              <a:ln>
                <a:noFill/>
              </a:ln>
              <a:solidFill>
                <a:schemeClr val="tx1"/>
              </a:solidFill>
              <a:effectLst/>
              <a:latin typeface="Times New Roman" panose="02020603050405020304" pitchFamily="18" charset="0"/>
            </a:endParaRPr>
          </a:p>
          <a:p>
            <a:pPr marL="0" marR="0" indent="0" algn="l">
              <a:spcBef>
                <a:spcPts val="0"/>
              </a:spcBef>
              <a:spcAft>
                <a:spcPts val="0"/>
              </a:spcAft>
            </a:pPr>
            <a:endParaRPr lang="nl-BE" sz="1800" kern="1400" dirty="0">
              <a:ln>
                <a:noFill/>
              </a:ln>
              <a:solidFill>
                <a:srgbClr val="000000"/>
              </a:solidFill>
              <a:effectLst/>
              <a:latin typeface="Times New Roman" panose="02020603050405020304" pitchFamily="18" charset="0"/>
            </a:endParaRPr>
          </a:p>
        </p:txBody>
      </p:sp>
      <p:sp>
        <p:nvSpPr>
          <p:cNvPr id="6" name="Ovaal 5">
            <a:hlinkClick r:id="rId3" action="ppaction://hlinksldjump"/>
            <a:extLst>
              <a:ext uri="{FF2B5EF4-FFF2-40B4-BE49-F238E27FC236}">
                <a16:creationId xmlns:a16="http://schemas.microsoft.com/office/drawing/2014/main" id="{37AAAA0E-098C-2539-D0D8-C1BBDB455044}"/>
              </a:ext>
            </a:extLst>
          </p:cNvPr>
          <p:cNvSpPr/>
          <p:nvPr/>
        </p:nvSpPr>
        <p:spPr>
          <a:xfrm>
            <a:off x="1909181" y="2920394"/>
            <a:ext cx="1125415" cy="10445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400" b="1" dirty="0">
                <a:latin typeface="Arial" panose="020B0604020202020204" pitchFamily="34" charset="0"/>
                <a:cs typeface="Arial" panose="020B0604020202020204" pitchFamily="34" charset="0"/>
              </a:rPr>
              <a:t>A</a:t>
            </a:r>
          </a:p>
        </p:txBody>
      </p:sp>
      <p:sp>
        <p:nvSpPr>
          <p:cNvPr id="7" name="Ovaal 6">
            <a:hlinkClick r:id="rId3" action="ppaction://hlinksldjump"/>
            <a:extLst>
              <a:ext uri="{FF2B5EF4-FFF2-40B4-BE49-F238E27FC236}">
                <a16:creationId xmlns:a16="http://schemas.microsoft.com/office/drawing/2014/main" id="{C1D86C5B-5B34-F6A5-0362-89A618628902}"/>
              </a:ext>
            </a:extLst>
          </p:cNvPr>
          <p:cNvSpPr/>
          <p:nvPr/>
        </p:nvSpPr>
        <p:spPr>
          <a:xfrm>
            <a:off x="1909182" y="4124183"/>
            <a:ext cx="1125415" cy="10445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400" b="1" dirty="0">
                <a:latin typeface="Arial" panose="020B0604020202020204" pitchFamily="34" charset="0"/>
                <a:cs typeface="Arial" panose="020B0604020202020204" pitchFamily="34" charset="0"/>
              </a:rPr>
              <a:t>B</a:t>
            </a:r>
          </a:p>
        </p:txBody>
      </p:sp>
      <p:sp>
        <p:nvSpPr>
          <p:cNvPr id="8" name="Ovaal 7">
            <a:hlinkClick r:id="rId4" action="ppaction://hlinksldjump"/>
            <a:extLst>
              <a:ext uri="{FF2B5EF4-FFF2-40B4-BE49-F238E27FC236}">
                <a16:creationId xmlns:a16="http://schemas.microsoft.com/office/drawing/2014/main" id="{E712AB3D-A2C5-AA2D-ADB1-9DEBDB8A8F74}"/>
              </a:ext>
            </a:extLst>
          </p:cNvPr>
          <p:cNvSpPr/>
          <p:nvPr/>
        </p:nvSpPr>
        <p:spPr>
          <a:xfrm>
            <a:off x="1909181" y="5318419"/>
            <a:ext cx="1125415" cy="10445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400" b="1" dirty="0">
                <a:latin typeface="Arial" panose="020B0604020202020204" pitchFamily="34" charset="0"/>
                <a:cs typeface="Arial" panose="020B0604020202020204" pitchFamily="34" charset="0"/>
              </a:rPr>
              <a:t>C</a:t>
            </a:r>
          </a:p>
        </p:txBody>
      </p:sp>
      <p:sp>
        <p:nvSpPr>
          <p:cNvPr id="11" name="Tekstvak 10">
            <a:extLst>
              <a:ext uri="{FF2B5EF4-FFF2-40B4-BE49-F238E27FC236}">
                <a16:creationId xmlns:a16="http://schemas.microsoft.com/office/drawing/2014/main" id="{0341B02C-D7C2-BA27-D4C1-6EFB56954271}"/>
              </a:ext>
            </a:extLst>
          </p:cNvPr>
          <p:cNvSpPr txBox="1"/>
          <p:nvPr/>
        </p:nvSpPr>
        <p:spPr>
          <a:xfrm>
            <a:off x="3034595" y="3194021"/>
            <a:ext cx="8669725" cy="523220"/>
          </a:xfrm>
          <a:prstGeom prst="rect">
            <a:avLst/>
          </a:prstGeom>
          <a:noFill/>
        </p:spPr>
        <p:txBody>
          <a:bodyPr wrap="square" rtlCol="0">
            <a:spAutoFit/>
          </a:bodyPr>
          <a:lstStyle/>
          <a:p>
            <a:r>
              <a:rPr lang="nl-BE" sz="2800" kern="1400" dirty="0">
                <a:latin typeface="Verdana" panose="020B0604030504040204" pitchFamily="34" charset="0"/>
              </a:rPr>
              <a:t> 1 uur</a:t>
            </a:r>
          </a:p>
        </p:txBody>
      </p:sp>
      <p:sp>
        <p:nvSpPr>
          <p:cNvPr id="12" name="Tekstvak 11">
            <a:extLst>
              <a:ext uri="{FF2B5EF4-FFF2-40B4-BE49-F238E27FC236}">
                <a16:creationId xmlns:a16="http://schemas.microsoft.com/office/drawing/2014/main" id="{2D4BCAE3-A5C9-E326-8933-3F34CD0C306F}"/>
              </a:ext>
            </a:extLst>
          </p:cNvPr>
          <p:cNvSpPr txBox="1"/>
          <p:nvPr/>
        </p:nvSpPr>
        <p:spPr>
          <a:xfrm>
            <a:off x="3034594" y="4386581"/>
            <a:ext cx="8852605" cy="523220"/>
          </a:xfrm>
          <a:prstGeom prst="rect">
            <a:avLst/>
          </a:prstGeom>
          <a:noFill/>
        </p:spPr>
        <p:txBody>
          <a:bodyPr wrap="square" rtlCol="0">
            <a:spAutoFit/>
          </a:bodyPr>
          <a:lstStyle/>
          <a:p>
            <a:r>
              <a:rPr lang="nl-BE" sz="2800" kern="1400" dirty="0">
                <a:latin typeface="Verdana" panose="020B0604030504040204" pitchFamily="34" charset="0"/>
              </a:rPr>
              <a:t> 1,5 uur </a:t>
            </a:r>
          </a:p>
        </p:txBody>
      </p:sp>
      <p:sp>
        <p:nvSpPr>
          <p:cNvPr id="13" name="Tekstvak 12">
            <a:extLst>
              <a:ext uri="{FF2B5EF4-FFF2-40B4-BE49-F238E27FC236}">
                <a16:creationId xmlns:a16="http://schemas.microsoft.com/office/drawing/2014/main" id="{96B0EB29-2CC1-2B24-F56C-97CBE3C1248D}"/>
              </a:ext>
            </a:extLst>
          </p:cNvPr>
          <p:cNvSpPr txBox="1"/>
          <p:nvPr/>
        </p:nvSpPr>
        <p:spPr>
          <a:xfrm>
            <a:off x="3034595" y="5561063"/>
            <a:ext cx="8852604" cy="523220"/>
          </a:xfrm>
          <a:prstGeom prst="rect">
            <a:avLst/>
          </a:prstGeom>
          <a:noFill/>
        </p:spPr>
        <p:txBody>
          <a:bodyPr wrap="square" rtlCol="0">
            <a:spAutoFit/>
          </a:bodyPr>
          <a:lstStyle/>
          <a:p>
            <a:r>
              <a:rPr lang="nl-BE" sz="2800" kern="1400">
                <a:latin typeface="Verdana" panose="020B0604030504040204" pitchFamily="34" charset="0"/>
              </a:rPr>
              <a:t> 2,5 uur</a:t>
            </a:r>
            <a:endParaRPr lang="nl-BE" sz="2800" kern="1400" dirty="0">
              <a:latin typeface="Verdana" panose="020B0604030504040204" pitchFamily="34" charset="0"/>
            </a:endParaRPr>
          </a:p>
        </p:txBody>
      </p:sp>
    </p:spTree>
    <p:extLst>
      <p:ext uri="{BB962C8B-B14F-4D97-AF65-F5344CB8AC3E}">
        <p14:creationId xmlns:p14="http://schemas.microsoft.com/office/powerpoint/2010/main" val="28509767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B19A3E-4C7B-6789-7D68-A0DB6A5E4D40}"/>
              </a:ext>
            </a:extLst>
          </p:cNvPr>
          <p:cNvSpPr>
            <a:spLocks noGrp="1"/>
          </p:cNvSpPr>
          <p:nvPr>
            <p:ph type="title"/>
          </p:nvPr>
        </p:nvSpPr>
        <p:spPr>
          <a:xfrm>
            <a:off x="913795" y="96350"/>
            <a:ext cx="10353762" cy="970450"/>
          </a:xfrm>
        </p:spPr>
        <p:txBody>
          <a:bodyPr>
            <a:normAutofit/>
          </a:bodyPr>
          <a:lstStyle/>
          <a:p>
            <a:pPr algn="ctr"/>
            <a:r>
              <a:rPr lang="nl-BE" sz="5400" dirty="0"/>
              <a:t>Wist je dat 1 </a:t>
            </a:r>
          </a:p>
        </p:txBody>
      </p:sp>
      <p:sp>
        <p:nvSpPr>
          <p:cNvPr id="4" name="Tijdelijke aanduiding voor inhoud 3">
            <a:extLst>
              <a:ext uri="{FF2B5EF4-FFF2-40B4-BE49-F238E27FC236}">
                <a16:creationId xmlns:a16="http://schemas.microsoft.com/office/drawing/2014/main" id="{DE0C75F9-3F91-2F10-EAB2-BD44F8C38E20}"/>
              </a:ext>
            </a:extLst>
          </p:cNvPr>
          <p:cNvSpPr>
            <a:spLocks noGrp="1"/>
          </p:cNvSpPr>
          <p:nvPr>
            <p:ph idx="1"/>
          </p:nvPr>
        </p:nvSpPr>
        <p:spPr/>
        <p:txBody>
          <a:bodyPr/>
          <a:lstStyle/>
          <a:p>
            <a:pPr marL="0" marR="0" indent="0" algn="ctr">
              <a:lnSpc>
                <a:spcPct val="107000"/>
              </a:lnSpc>
              <a:spcBef>
                <a:spcPts val="0"/>
              </a:spcBef>
              <a:spcAft>
                <a:spcPts val="800"/>
              </a:spcAft>
              <a:buNone/>
            </a:pPr>
            <a:r>
              <a:rPr lang="nl-BE" sz="3200" kern="1400" dirty="0">
                <a:ln>
                  <a:noFill/>
                </a:ln>
                <a:solidFill>
                  <a:schemeClr val="tx1"/>
                </a:solidFill>
                <a:effectLst/>
                <a:latin typeface="Verdana" panose="020B0604030504040204" pitchFamily="34" charset="0"/>
              </a:rPr>
              <a:t>Opgepakte drugsgebruikers die anderen verklikken, kunnen strafvermindering krijgen</a:t>
            </a:r>
            <a:r>
              <a:rPr lang="nl-BE" sz="3200" kern="1400" dirty="0">
                <a:ln>
                  <a:noFill/>
                </a:ln>
                <a:solidFill>
                  <a:schemeClr val="tx1"/>
                </a:solidFill>
                <a:effectLst/>
                <a:latin typeface="Times New Roman" panose="02020603050405020304" pitchFamily="18" charset="0"/>
              </a:rPr>
              <a:t>. </a:t>
            </a:r>
          </a:p>
          <a:p>
            <a:pPr marL="0" marR="0" indent="0" algn="l">
              <a:spcBef>
                <a:spcPts val="0"/>
              </a:spcBef>
              <a:spcAft>
                <a:spcPts val="0"/>
              </a:spcAft>
            </a:pPr>
            <a:endParaRPr lang="nl-BE" sz="1800" kern="1400" dirty="0">
              <a:ln>
                <a:noFill/>
              </a:ln>
              <a:solidFill>
                <a:srgbClr val="000000"/>
              </a:solidFill>
              <a:effectLst/>
              <a:latin typeface="Times New Roman" panose="02020603050405020304" pitchFamily="18" charset="0"/>
            </a:endParaRPr>
          </a:p>
        </p:txBody>
      </p:sp>
      <p:sp>
        <p:nvSpPr>
          <p:cNvPr id="6" name="Tekstvak 5">
            <a:extLst>
              <a:ext uri="{FF2B5EF4-FFF2-40B4-BE49-F238E27FC236}">
                <a16:creationId xmlns:a16="http://schemas.microsoft.com/office/drawing/2014/main" id="{E7580568-2B21-2EC5-15DA-293839A88F5D}"/>
              </a:ext>
            </a:extLst>
          </p:cNvPr>
          <p:cNvSpPr txBox="1"/>
          <p:nvPr/>
        </p:nvSpPr>
        <p:spPr>
          <a:xfrm>
            <a:off x="4262511" y="4636064"/>
            <a:ext cx="8299303" cy="1938992"/>
          </a:xfrm>
          <a:prstGeom prst="rect">
            <a:avLst/>
          </a:prstGeom>
          <a:noFill/>
        </p:spPr>
        <p:txBody>
          <a:bodyPr wrap="square" rtlCol="0">
            <a:spAutoFit/>
          </a:bodyPr>
          <a:lstStyle/>
          <a:p>
            <a:r>
              <a:rPr lang="nl-BE" sz="2400" b="1" dirty="0">
                <a:latin typeface="Arial Narrow" panose="020B0606020202030204" pitchFamily="34" charset="0"/>
              </a:rPr>
              <a:t>Het antwoord is WAAR</a:t>
            </a:r>
            <a:r>
              <a:rPr lang="nl-BE" sz="2400" dirty="0">
                <a:latin typeface="Arial Narrow" panose="020B0606020202030204" pitchFamily="34" charset="0"/>
              </a:rPr>
              <a:t> </a:t>
            </a:r>
            <a:br>
              <a:rPr lang="nl-BE" sz="2400" dirty="0">
                <a:latin typeface="Arial Narrow" panose="020B0606020202030204" pitchFamily="34" charset="0"/>
              </a:rPr>
            </a:br>
            <a:r>
              <a:rPr lang="nl-BE" sz="2400" dirty="0">
                <a:latin typeface="Arial Narrow" panose="020B0606020202030204" pitchFamily="34" charset="0"/>
              </a:rPr>
              <a:t>Als je als drugsgebruiker mee helpt met de politie kan je een strafvermindering krijgen. </a:t>
            </a:r>
            <a:br>
              <a:rPr lang="nl-BE" sz="2400" dirty="0">
                <a:latin typeface="Arial Narrow" panose="020B0606020202030204" pitchFamily="34" charset="0"/>
              </a:rPr>
            </a:br>
            <a:r>
              <a:rPr lang="nl-BE" sz="2400" dirty="0">
                <a:latin typeface="Arial Narrow" panose="020B0606020202030204" pitchFamily="34" charset="0"/>
              </a:rPr>
              <a:t>Je zal wel steeds gestraft worden voor je gebruik/dealen. </a:t>
            </a:r>
            <a:br>
              <a:rPr lang="nl-BE" sz="2400" dirty="0">
                <a:latin typeface="Arial Narrow" panose="020B0606020202030204" pitchFamily="34" charset="0"/>
              </a:rPr>
            </a:br>
            <a:r>
              <a:rPr lang="nl-BE" sz="2400" dirty="0">
                <a:latin typeface="Arial Narrow" panose="020B0606020202030204" pitchFamily="34" charset="0"/>
              </a:rPr>
              <a:t>Je volledig straf ontlopen kan je niet. </a:t>
            </a:r>
          </a:p>
        </p:txBody>
      </p:sp>
      <p:pic>
        <p:nvPicPr>
          <p:cNvPr id="3" name="Tijdelijke aanduiding voor inhoud 6" descr="Afbeelding met persoon, muur, binnen, person&#10;&#10;Automatisch gegenereerde beschrijving">
            <a:extLst>
              <a:ext uri="{FF2B5EF4-FFF2-40B4-BE49-F238E27FC236}">
                <a16:creationId xmlns:a16="http://schemas.microsoft.com/office/drawing/2014/main" id="{F7E6F184-984B-5A6B-E473-DBFA4F6373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26" y="3219593"/>
            <a:ext cx="3054846" cy="2532976"/>
          </a:xfrm>
          <a:prstGeom prst="rect">
            <a:avLst/>
          </a:prstGeom>
          <a:effectLst>
            <a:outerShdw blurRad="25400" dir="17880000">
              <a:srgbClr val="000000">
                <a:alpha val="46000"/>
              </a:srgbClr>
            </a:outerShdw>
          </a:effectLst>
        </p:spPr>
      </p:pic>
      <p:sp>
        <p:nvSpPr>
          <p:cNvPr id="5" name="Tekstballon: ovaal 4">
            <a:extLst>
              <a:ext uri="{FF2B5EF4-FFF2-40B4-BE49-F238E27FC236}">
                <a16:creationId xmlns:a16="http://schemas.microsoft.com/office/drawing/2014/main" id="{35DA5659-E76C-7139-A88A-1E453E478853}"/>
              </a:ext>
            </a:extLst>
          </p:cNvPr>
          <p:cNvSpPr/>
          <p:nvPr/>
        </p:nvSpPr>
        <p:spPr>
          <a:xfrm>
            <a:off x="3571784" y="2883698"/>
            <a:ext cx="4101209" cy="1386920"/>
          </a:xfrm>
          <a:prstGeom prst="wedgeEllipseCallout">
            <a:avLst>
              <a:gd name="adj1" fmla="val -87195"/>
              <a:gd name="adj2" fmla="val 9663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dirty="0">
                <a:solidFill>
                  <a:schemeClr val="tx1"/>
                </a:solidFill>
                <a:latin typeface="Arial Narrow" panose="020B0606020202030204" pitchFamily="34" charset="0"/>
              </a:rPr>
              <a:t>YES </a:t>
            </a:r>
            <a:r>
              <a:rPr lang="nl-BE" sz="2000" dirty="0" err="1">
                <a:solidFill>
                  <a:schemeClr val="tx1"/>
                </a:solidFill>
                <a:latin typeface="Arial Narrow" panose="020B0606020202030204" pitchFamily="34" charset="0"/>
              </a:rPr>
              <a:t>YES</a:t>
            </a:r>
            <a:r>
              <a:rPr lang="nl-BE" sz="2000" dirty="0">
                <a:solidFill>
                  <a:schemeClr val="tx1"/>
                </a:solidFill>
                <a:latin typeface="Arial Narrow" panose="020B0606020202030204" pitchFamily="34" charset="0"/>
              </a:rPr>
              <a:t> </a:t>
            </a:r>
            <a:r>
              <a:rPr lang="nl-BE" sz="2000" dirty="0" err="1">
                <a:solidFill>
                  <a:schemeClr val="tx1"/>
                </a:solidFill>
                <a:latin typeface="Arial Narrow" panose="020B0606020202030204" pitchFamily="34" charset="0"/>
              </a:rPr>
              <a:t>YES</a:t>
            </a:r>
            <a:r>
              <a:rPr lang="nl-BE" sz="2000" dirty="0">
                <a:solidFill>
                  <a:schemeClr val="tx1"/>
                </a:solidFill>
                <a:latin typeface="Arial Narrow" panose="020B0606020202030204" pitchFamily="34" charset="0"/>
              </a:rPr>
              <a:t> </a:t>
            </a:r>
            <a:r>
              <a:rPr lang="nl-BE" sz="2000" dirty="0" err="1">
                <a:solidFill>
                  <a:schemeClr val="tx1"/>
                </a:solidFill>
                <a:latin typeface="Arial Narrow" panose="020B0606020202030204" pitchFamily="34" charset="0"/>
              </a:rPr>
              <a:t>YES</a:t>
            </a:r>
            <a:r>
              <a:rPr lang="nl-BE" sz="2000" dirty="0">
                <a:solidFill>
                  <a:schemeClr val="tx1"/>
                </a:solidFill>
                <a:latin typeface="Arial Narrow" panose="020B0606020202030204" pitchFamily="34" charset="0"/>
              </a:rPr>
              <a:t>! </a:t>
            </a:r>
            <a:br>
              <a:rPr lang="nl-BE" sz="2000" dirty="0">
                <a:solidFill>
                  <a:schemeClr val="tx1"/>
                </a:solidFill>
                <a:latin typeface="Arial Narrow" panose="020B0606020202030204" pitchFamily="34" charset="0"/>
              </a:rPr>
            </a:br>
            <a:r>
              <a:rPr lang="nl-BE" sz="2000" dirty="0">
                <a:solidFill>
                  <a:schemeClr val="tx1"/>
                </a:solidFill>
                <a:latin typeface="Arial Narrow" panose="020B0606020202030204" pitchFamily="34" charset="0"/>
              </a:rPr>
              <a:t>Het juiste antwoord! </a:t>
            </a:r>
            <a:br>
              <a:rPr lang="nl-BE" sz="2000" dirty="0">
                <a:solidFill>
                  <a:schemeClr val="tx1"/>
                </a:solidFill>
                <a:latin typeface="Arial Narrow" panose="020B0606020202030204" pitchFamily="34" charset="0"/>
              </a:rPr>
            </a:br>
            <a:r>
              <a:rPr lang="nl-BE" sz="2000" dirty="0">
                <a:solidFill>
                  <a:schemeClr val="tx1"/>
                </a:solidFill>
                <a:latin typeface="Arial Narrow" panose="020B0606020202030204" pitchFamily="34" charset="0"/>
              </a:rPr>
              <a:t>- 5% van je verslaving </a:t>
            </a:r>
          </a:p>
        </p:txBody>
      </p:sp>
      <p:sp>
        <p:nvSpPr>
          <p:cNvPr id="8" name="Tekstvak 7">
            <a:hlinkClick r:id="rId3" action="ppaction://hlinksldjump"/>
            <a:extLst>
              <a:ext uri="{FF2B5EF4-FFF2-40B4-BE49-F238E27FC236}">
                <a16:creationId xmlns:a16="http://schemas.microsoft.com/office/drawing/2014/main" id="{3551CCF0-AB12-E9B3-B97E-10DE26534266}"/>
              </a:ext>
            </a:extLst>
          </p:cNvPr>
          <p:cNvSpPr txBox="1"/>
          <p:nvPr/>
        </p:nvSpPr>
        <p:spPr>
          <a:xfrm>
            <a:off x="267289" y="5880846"/>
            <a:ext cx="2616590" cy="830997"/>
          </a:xfrm>
          <a:prstGeom prst="rect">
            <a:avLst/>
          </a:prstGeom>
          <a:solidFill>
            <a:schemeClr val="accent2"/>
          </a:solidFill>
          <a:ln>
            <a:solidFill>
              <a:schemeClr val="accent1"/>
            </a:solidFill>
          </a:ln>
        </p:spPr>
        <p:txBody>
          <a:bodyPr wrap="square" rtlCol="0">
            <a:spAutoFit/>
          </a:bodyPr>
          <a:lstStyle/>
          <a:p>
            <a:r>
              <a:rPr lang="nl-BE" sz="2400" b="1" dirty="0">
                <a:solidFill>
                  <a:schemeClr val="bg1"/>
                </a:solidFill>
                <a:latin typeface="Agency FB" panose="020B0503020202020204" pitchFamily="34" charset="0"/>
              </a:rPr>
              <a:t>Klik hier om terug naar het overzicht te gaan. </a:t>
            </a:r>
          </a:p>
        </p:txBody>
      </p:sp>
    </p:spTree>
    <p:extLst>
      <p:ext uri="{BB962C8B-B14F-4D97-AF65-F5344CB8AC3E}">
        <p14:creationId xmlns:p14="http://schemas.microsoft.com/office/powerpoint/2010/main" val="11123246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B19A3E-4C7B-6789-7D68-A0DB6A5E4D40}"/>
              </a:ext>
            </a:extLst>
          </p:cNvPr>
          <p:cNvSpPr>
            <a:spLocks noGrp="1"/>
          </p:cNvSpPr>
          <p:nvPr>
            <p:ph type="title"/>
          </p:nvPr>
        </p:nvSpPr>
        <p:spPr>
          <a:xfrm>
            <a:off x="913795" y="96350"/>
            <a:ext cx="10353762" cy="970450"/>
          </a:xfrm>
        </p:spPr>
        <p:txBody>
          <a:bodyPr>
            <a:normAutofit/>
          </a:bodyPr>
          <a:lstStyle/>
          <a:p>
            <a:pPr algn="ctr"/>
            <a:r>
              <a:rPr lang="nl-BE" sz="5400" dirty="0"/>
              <a:t>Wist je dat 2 </a:t>
            </a:r>
          </a:p>
        </p:txBody>
      </p:sp>
      <p:sp>
        <p:nvSpPr>
          <p:cNvPr id="4" name="Tijdelijke aanduiding voor inhoud 3">
            <a:extLst>
              <a:ext uri="{FF2B5EF4-FFF2-40B4-BE49-F238E27FC236}">
                <a16:creationId xmlns:a16="http://schemas.microsoft.com/office/drawing/2014/main" id="{DE0C75F9-3F91-2F10-EAB2-BD44F8C38E20}"/>
              </a:ext>
            </a:extLst>
          </p:cNvPr>
          <p:cNvSpPr>
            <a:spLocks noGrp="1"/>
          </p:cNvSpPr>
          <p:nvPr>
            <p:ph idx="1"/>
          </p:nvPr>
        </p:nvSpPr>
        <p:spPr>
          <a:xfrm>
            <a:off x="0" y="1732449"/>
            <a:ext cx="12191999" cy="4058751"/>
          </a:xfrm>
        </p:spPr>
        <p:txBody>
          <a:bodyPr/>
          <a:lstStyle/>
          <a:p>
            <a:pPr marL="0" marR="0" indent="0" algn="ctr">
              <a:lnSpc>
                <a:spcPct val="107000"/>
              </a:lnSpc>
              <a:spcBef>
                <a:spcPts val="0"/>
              </a:spcBef>
              <a:spcAft>
                <a:spcPts val="800"/>
              </a:spcAft>
              <a:buNone/>
            </a:pPr>
            <a:r>
              <a:rPr lang="nl-BE" sz="3200" kern="1400" dirty="0">
                <a:ln>
                  <a:noFill/>
                </a:ln>
                <a:solidFill>
                  <a:schemeClr val="tx1"/>
                </a:solidFill>
                <a:effectLst/>
                <a:latin typeface="Verdana" panose="020B0604030504040204" pitchFamily="34" charset="0"/>
              </a:rPr>
              <a:t>Een gevolg van een keer dronken zijn is het afsterven van hersencellen die nooit meer vervangen worden.</a:t>
            </a:r>
            <a:r>
              <a:rPr lang="nl-BE" sz="3200" kern="1400" dirty="0">
                <a:ln>
                  <a:noFill/>
                </a:ln>
                <a:solidFill>
                  <a:schemeClr val="tx1"/>
                </a:solidFill>
                <a:effectLst/>
                <a:latin typeface="Times New Roman" panose="02020603050405020304" pitchFamily="18" charset="0"/>
              </a:rPr>
              <a:t> </a:t>
            </a:r>
          </a:p>
          <a:p>
            <a:pPr marL="0" marR="0" indent="0" algn="l">
              <a:spcBef>
                <a:spcPts val="0"/>
              </a:spcBef>
              <a:spcAft>
                <a:spcPts val="0"/>
              </a:spcAft>
            </a:pPr>
            <a:endParaRPr lang="nl-BE" sz="1800" kern="1400" dirty="0">
              <a:ln>
                <a:noFill/>
              </a:ln>
              <a:solidFill>
                <a:srgbClr val="000000"/>
              </a:solidFill>
              <a:effectLst/>
              <a:latin typeface="Times New Roman" panose="02020603050405020304" pitchFamily="18" charset="0"/>
            </a:endParaRPr>
          </a:p>
        </p:txBody>
      </p:sp>
      <p:sp>
        <p:nvSpPr>
          <p:cNvPr id="6" name="Tekstvak 5">
            <a:extLst>
              <a:ext uri="{FF2B5EF4-FFF2-40B4-BE49-F238E27FC236}">
                <a16:creationId xmlns:a16="http://schemas.microsoft.com/office/drawing/2014/main" id="{4B87CB1C-C4E2-537B-0D06-9350168F3BF3}"/>
              </a:ext>
            </a:extLst>
          </p:cNvPr>
          <p:cNvSpPr txBox="1"/>
          <p:nvPr/>
        </p:nvSpPr>
        <p:spPr>
          <a:xfrm>
            <a:off x="4354429" y="4887189"/>
            <a:ext cx="7624688" cy="1569660"/>
          </a:xfrm>
          <a:prstGeom prst="rect">
            <a:avLst/>
          </a:prstGeom>
          <a:noFill/>
        </p:spPr>
        <p:txBody>
          <a:bodyPr wrap="square" rtlCol="0">
            <a:spAutoFit/>
          </a:bodyPr>
          <a:lstStyle/>
          <a:p>
            <a:r>
              <a:rPr lang="nl-BE" sz="2400" b="1" dirty="0">
                <a:latin typeface="Arial Narrow" panose="020B0606020202030204" pitchFamily="34" charset="0"/>
              </a:rPr>
              <a:t>Het antwoord is NIET WAAR</a:t>
            </a:r>
            <a:r>
              <a:rPr lang="nl-BE" sz="2400" dirty="0">
                <a:latin typeface="Arial Narrow" panose="020B0606020202030204" pitchFamily="34" charset="0"/>
              </a:rPr>
              <a:t> </a:t>
            </a:r>
            <a:br>
              <a:rPr lang="nl-BE" sz="2400" dirty="0">
                <a:latin typeface="Arial Narrow" panose="020B0606020202030204" pitchFamily="34" charset="0"/>
              </a:rPr>
            </a:br>
            <a:r>
              <a:rPr lang="nl-BE" sz="2400" dirty="0">
                <a:latin typeface="Arial Narrow" panose="020B0606020202030204" pitchFamily="34" charset="0"/>
              </a:rPr>
              <a:t>Als je af en toe dronken  bent loop je geen hersenschade op. Als je lange tijd zwaar drinkt (meer dan 25 glazen alcohol per week) loop je wel het risico op hersenschade. </a:t>
            </a:r>
          </a:p>
        </p:txBody>
      </p:sp>
      <p:pic>
        <p:nvPicPr>
          <p:cNvPr id="3" name="Tijdelijke aanduiding voor inhoud 4" descr="Afbeelding met tekst, persoon, muur, person&#10;&#10;Automatisch gegenereerde beschrijving">
            <a:extLst>
              <a:ext uri="{FF2B5EF4-FFF2-40B4-BE49-F238E27FC236}">
                <a16:creationId xmlns:a16="http://schemas.microsoft.com/office/drawing/2014/main" id="{E002CC8E-97D9-A5B6-724F-4388DC46DB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173" y="3016237"/>
            <a:ext cx="3583232" cy="2974083"/>
          </a:xfrm>
          <a:prstGeom prst="rect">
            <a:avLst/>
          </a:prstGeom>
          <a:effectLst>
            <a:outerShdw blurRad="25400" dir="17880000">
              <a:srgbClr val="000000">
                <a:alpha val="46000"/>
              </a:srgbClr>
            </a:outerShdw>
          </a:effectLst>
        </p:spPr>
      </p:pic>
      <p:sp>
        <p:nvSpPr>
          <p:cNvPr id="5" name="Tekstballon: ovaal 4">
            <a:extLst>
              <a:ext uri="{FF2B5EF4-FFF2-40B4-BE49-F238E27FC236}">
                <a16:creationId xmlns:a16="http://schemas.microsoft.com/office/drawing/2014/main" id="{CA7B6429-95AC-080E-F81D-2575FBC4D8CE}"/>
              </a:ext>
            </a:extLst>
          </p:cNvPr>
          <p:cNvSpPr/>
          <p:nvPr/>
        </p:nvSpPr>
        <p:spPr>
          <a:xfrm>
            <a:off x="5754524" y="3030725"/>
            <a:ext cx="3583232" cy="1190815"/>
          </a:xfrm>
          <a:prstGeom prst="wedgeEllipseCallout">
            <a:avLst>
              <a:gd name="adj1" fmla="val -131108"/>
              <a:gd name="adj2" fmla="val 5880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dirty="0">
                <a:solidFill>
                  <a:schemeClr val="tx1"/>
                </a:solidFill>
                <a:latin typeface="Arial Narrow" panose="020B0606020202030204" pitchFamily="34" charset="0"/>
              </a:rPr>
              <a:t>Bravo! </a:t>
            </a:r>
            <a:br>
              <a:rPr lang="nl-BE" sz="2000" dirty="0">
                <a:solidFill>
                  <a:schemeClr val="tx1"/>
                </a:solidFill>
                <a:latin typeface="Arial Narrow" panose="020B0606020202030204" pitchFamily="34" charset="0"/>
              </a:rPr>
            </a:br>
            <a:r>
              <a:rPr lang="nl-BE" sz="2000" dirty="0">
                <a:solidFill>
                  <a:schemeClr val="tx1"/>
                </a:solidFill>
                <a:latin typeface="Arial Narrow" panose="020B0606020202030204" pitchFamily="34" charset="0"/>
              </a:rPr>
              <a:t>Het juiste antwoord! </a:t>
            </a:r>
            <a:br>
              <a:rPr lang="nl-BE" sz="2000" dirty="0">
                <a:solidFill>
                  <a:schemeClr val="tx1"/>
                </a:solidFill>
                <a:latin typeface="Arial Narrow" panose="020B0606020202030204" pitchFamily="34" charset="0"/>
              </a:rPr>
            </a:br>
            <a:r>
              <a:rPr lang="nl-BE" sz="2000" dirty="0">
                <a:solidFill>
                  <a:schemeClr val="tx1"/>
                </a:solidFill>
                <a:latin typeface="Arial Narrow" panose="020B0606020202030204" pitchFamily="34" charset="0"/>
              </a:rPr>
              <a:t>- 5% van je verslaving </a:t>
            </a:r>
          </a:p>
        </p:txBody>
      </p:sp>
      <p:sp>
        <p:nvSpPr>
          <p:cNvPr id="8" name="Tekstvak 7">
            <a:hlinkClick r:id="rId3" action="ppaction://hlinksldjump"/>
            <a:extLst>
              <a:ext uri="{FF2B5EF4-FFF2-40B4-BE49-F238E27FC236}">
                <a16:creationId xmlns:a16="http://schemas.microsoft.com/office/drawing/2014/main" id="{A37A1DB0-D5E3-D756-BCDE-F471B178BB49}"/>
              </a:ext>
            </a:extLst>
          </p:cNvPr>
          <p:cNvSpPr txBox="1"/>
          <p:nvPr/>
        </p:nvSpPr>
        <p:spPr>
          <a:xfrm>
            <a:off x="886264" y="5937118"/>
            <a:ext cx="2616590" cy="830997"/>
          </a:xfrm>
          <a:prstGeom prst="rect">
            <a:avLst/>
          </a:prstGeom>
          <a:solidFill>
            <a:schemeClr val="accent2"/>
          </a:solidFill>
          <a:ln>
            <a:solidFill>
              <a:schemeClr val="accent1"/>
            </a:solidFill>
          </a:ln>
        </p:spPr>
        <p:txBody>
          <a:bodyPr wrap="square" rtlCol="0">
            <a:spAutoFit/>
          </a:bodyPr>
          <a:lstStyle/>
          <a:p>
            <a:r>
              <a:rPr lang="nl-BE" sz="2400" b="1" dirty="0">
                <a:solidFill>
                  <a:schemeClr val="bg1"/>
                </a:solidFill>
                <a:latin typeface="Agency FB" panose="020B0503020202020204" pitchFamily="34" charset="0"/>
              </a:rPr>
              <a:t>Klik hier om terug naar het overzicht te gaan. </a:t>
            </a:r>
          </a:p>
        </p:txBody>
      </p:sp>
    </p:spTree>
    <p:extLst>
      <p:ext uri="{BB962C8B-B14F-4D97-AF65-F5344CB8AC3E}">
        <p14:creationId xmlns:p14="http://schemas.microsoft.com/office/powerpoint/2010/main" val="2938583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B19A3E-4C7B-6789-7D68-A0DB6A5E4D40}"/>
              </a:ext>
            </a:extLst>
          </p:cNvPr>
          <p:cNvSpPr>
            <a:spLocks noGrp="1"/>
          </p:cNvSpPr>
          <p:nvPr>
            <p:ph type="title"/>
          </p:nvPr>
        </p:nvSpPr>
        <p:spPr>
          <a:xfrm>
            <a:off x="913795" y="96350"/>
            <a:ext cx="10353762" cy="970450"/>
          </a:xfrm>
        </p:spPr>
        <p:txBody>
          <a:bodyPr>
            <a:normAutofit/>
          </a:bodyPr>
          <a:lstStyle/>
          <a:p>
            <a:pPr algn="ctr"/>
            <a:r>
              <a:rPr lang="nl-BE" sz="5400" dirty="0"/>
              <a:t>Wist je dat 1 </a:t>
            </a:r>
          </a:p>
        </p:txBody>
      </p:sp>
      <p:sp>
        <p:nvSpPr>
          <p:cNvPr id="4" name="Tijdelijke aanduiding voor inhoud 3">
            <a:extLst>
              <a:ext uri="{FF2B5EF4-FFF2-40B4-BE49-F238E27FC236}">
                <a16:creationId xmlns:a16="http://schemas.microsoft.com/office/drawing/2014/main" id="{DE0C75F9-3F91-2F10-EAB2-BD44F8C38E20}"/>
              </a:ext>
            </a:extLst>
          </p:cNvPr>
          <p:cNvSpPr>
            <a:spLocks noGrp="1"/>
          </p:cNvSpPr>
          <p:nvPr>
            <p:ph idx="1"/>
          </p:nvPr>
        </p:nvSpPr>
        <p:spPr/>
        <p:txBody>
          <a:bodyPr/>
          <a:lstStyle/>
          <a:p>
            <a:pPr marL="0" marR="0" indent="0" algn="ctr">
              <a:lnSpc>
                <a:spcPct val="107000"/>
              </a:lnSpc>
              <a:spcBef>
                <a:spcPts val="0"/>
              </a:spcBef>
              <a:spcAft>
                <a:spcPts val="800"/>
              </a:spcAft>
              <a:buNone/>
            </a:pPr>
            <a:r>
              <a:rPr lang="nl-BE" sz="3200" kern="1400" dirty="0">
                <a:ln>
                  <a:noFill/>
                </a:ln>
                <a:solidFill>
                  <a:schemeClr val="tx1"/>
                </a:solidFill>
                <a:effectLst/>
                <a:latin typeface="Verdana" panose="020B0604030504040204" pitchFamily="34" charset="0"/>
              </a:rPr>
              <a:t>Opgepakte drugsgebruikers die anderen verklikken, kunnen strafvermindering krijgen</a:t>
            </a:r>
            <a:r>
              <a:rPr lang="nl-BE" sz="3200" kern="1400" dirty="0">
                <a:ln>
                  <a:noFill/>
                </a:ln>
                <a:solidFill>
                  <a:schemeClr val="tx1"/>
                </a:solidFill>
                <a:effectLst/>
                <a:latin typeface="Times New Roman" panose="02020603050405020304" pitchFamily="18" charset="0"/>
              </a:rPr>
              <a:t>. </a:t>
            </a:r>
          </a:p>
          <a:p>
            <a:pPr marL="0" marR="0" indent="0" algn="l">
              <a:spcBef>
                <a:spcPts val="0"/>
              </a:spcBef>
              <a:spcAft>
                <a:spcPts val="0"/>
              </a:spcAft>
            </a:pPr>
            <a:endParaRPr lang="nl-BE" sz="1800" kern="1400" dirty="0">
              <a:ln>
                <a:noFill/>
              </a:ln>
              <a:solidFill>
                <a:srgbClr val="000000"/>
              </a:solidFill>
              <a:effectLst/>
              <a:latin typeface="Times New Roman" panose="02020603050405020304" pitchFamily="18" charset="0"/>
            </a:endParaRPr>
          </a:p>
        </p:txBody>
      </p:sp>
      <p:pic>
        <p:nvPicPr>
          <p:cNvPr id="3" name="Picture 2" descr="controleer en kruis pictogram. juiste en verkeerde pictogram. ja of nee  knoppen. waar of niet waar. goed of slecht. selectie ontwerp vector ontwerp  4581253 - Download Free Vectors, Vector Bestanden, Ontwerpen Templates">
            <a:hlinkClick r:id="rId2" action="ppaction://hlinksldjump"/>
            <a:extLst>
              <a:ext uri="{FF2B5EF4-FFF2-40B4-BE49-F238E27FC236}">
                <a16:creationId xmlns:a16="http://schemas.microsoft.com/office/drawing/2014/main" id="{EEBA5E93-FE36-6BF9-79CD-FEBEEB4F5D3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485" t="26462" r="54835" b="25744"/>
          <a:stretch/>
        </p:blipFill>
        <p:spPr bwMode="auto">
          <a:xfrm>
            <a:off x="3108960" y="3305907"/>
            <a:ext cx="1901483" cy="1901483"/>
          </a:xfrm>
          <a:prstGeom prst="ellipse">
            <a:avLst/>
          </a:prstGeom>
          <a:noFill/>
          <a:extLst>
            <a:ext uri="{909E8E84-426E-40DD-AFC4-6F175D3DCCD1}">
              <a14:hiddenFill xmlns:a14="http://schemas.microsoft.com/office/drawing/2010/main">
                <a:solidFill>
                  <a:srgbClr val="FFFFFF"/>
                </a:solidFill>
              </a14:hiddenFill>
            </a:ext>
          </a:extLst>
        </p:spPr>
      </p:pic>
      <p:pic>
        <p:nvPicPr>
          <p:cNvPr id="5" name="Picture 6" descr="controleer en kruis pictogram. juiste en verkeerde pictogram. ja of nee  knoppen. waar of niet waar. goed of slecht. selectie ontwerp vector ontwerp  4581253 - Download Free Vectors, Vector Bestanden, Ontwerpen Templates">
            <a:hlinkClick r:id="rId4" action="ppaction://hlinksldjump"/>
            <a:extLst>
              <a:ext uri="{FF2B5EF4-FFF2-40B4-BE49-F238E27FC236}">
                <a16:creationId xmlns:a16="http://schemas.microsoft.com/office/drawing/2014/main" id="{25899D11-7C1E-CDD4-BE92-74F217749B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377" t="25261" r="16359" b="26155"/>
          <a:stretch/>
        </p:blipFill>
        <p:spPr bwMode="auto">
          <a:xfrm>
            <a:off x="6585244" y="3305906"/>
            <a:ext cx="1974948" cy="1901483"/>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53082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B19A3E-4C7B-6789-7D68-A0DB6A5E4D40}"/>
              </a:ext>
            </a:extLst>
          </p:cNvPr>
          <p:cNvSpPr>
            <a:spLocks noGrp="1"/>
          </p:cNvSpPr>
          <p:nvPr>
            <p:ph type="title"/>
          </p:nvPr>
        </p:nvSpPr>
        <p:spPr>
          <a:xfrm>
            <a:off x="913795" y="96350"/>
            <a:ext cx="10353762" cy="970450"/>
          </a:xfrm>
        </p:spPr>
        <p:txBody>
          <a:bodyPr>
            <a:normAutofit/>
          </a:bodyPr>
          <a:lstStyle/>
          <a:p>
            <a:pPr algn="ctr"/>
            <a:r>
              <a:rPr lang="nl-BE" sz="5400" dirty="0"/>
              <a:t>Wist je dat 3 </a:t>
            </a:r>
          </a:p>
        </p:txBody>
      </p:sp>
      <p:sp>
        <p:nvSpPr>
          <p:cNvPr id="4" name="Tijdelijke aanduiding voor inhoud 3">
            <a:extLst>
              <a:ext uri="{FF2B5EF4-FFF2-40B4-BE49-F238E27FC236}">
                <a16:creationId xmlns:a16="http://schemas.microsoft.com/office/drawing/2014/main" id="{DE0C75F9-3F91-2F10-EAB2-BD44F8C38E20}"/>
              </a:ext>
            </a:extLst>
          </p:cNvPr>
          <p:cNvSpPr>
            <a:spLocks noGrp="1"/>
          </p:cNvSpPr>
          <p:nvPr>
            <p:ph idx="1"/>
          </p:nvPr>
        </p:nvSpPr>
        <p:spPr>
          <a:xfrm>
            <a:off x="913795" y="1172011"/>
            <a:ext cx="10353762" cy="4058751"/>
          </a:xfrm>
        </p:spPr>
        <p:txBody>
          <a:bodyPr/>
          <a:lstStyle/>
          <a:p>
            <a:pPr marL="0" marR="0" indent="0" algn="ctr">
              <a:lnSpc>
                <a:spcPct val="107000"/>
              </a:lnSpc>
              <a:spcBef>
                <a:spcPts val="0"/>
              </a:spcBef>
              <a:spcAft>
                <a:spcPts val="800"/>
              </a:spcAft>
              <a:buNone/>
            </a:pPr>
            <a:r>
              <a:rPr lang="nl-BE" sz="3200" kern="1400" dirty="0">
                <a:ln>
                  <a:noFill/>
                </a:ln>
                <a:solidFill>
                  <a:schemeClr val="tx1"/>
                </a:solidFill>
                <a:effectLst/>
                <a:latin typeface="Verdana" panose="020B0604030504040204" pitchFamily="34" charset="0"/>
              </a:rPr>
              <a:t>Een minderjarige die opgepakt wordt wegens drugsbezit moet voor de jeugdrechter verschijnen.</a:t>
            </a:r>
            <a:endParaRPr lang="nl-BE" sz="3200" kern="1400" dirty="0">
              <a:ln>
                <a:noFill/>
              </a:ln>
              <a:solidFill>
                <a:schemeClr val="tx1"/>
              </a:solidFill>
              <a:effectLst/>
              <a:latin typeface="Times New Roman" panose="02020603050405020304" pitchFamily="18" charset="0"/>
            </a:endParaRPr>
          </a:p>
          <a:p>
            <a:pPr marL="0" marR="0" indent="0" algn="l">
              <a:spcBef>
                <a:spcPts val="0"/>
              </a:spcBef>
              <a:spcAft>
                <a:spcPts val="0"/>
              </a:spcAft>
            </a:pPr>
            <a:endParaRPr lang="nl-BE" sz="1800" kern="1400" dirty="0">
              <a:ln>
                <a:noFill/>
              </a:ln>
              <a:solidFill>
                <a:srgbClr val="000000"/>
              </a:solidFill>
              <a:effectLst/>
              <a:latin typeface="Times New Roman" panose="02020603050405020304" pitchFamily="18" charset="0"/>
            </a:endParaRPr>
          </a:p>
        </p:txBody>
      </p:sp>
      <p:sp>
        <p:nvSpPr>
          <p:cNvPr id="6" name="Tekstvak 5">
            <a:extLst>
              <a:ext uri="{FF2B5EF4-FFF2-40B4-BE49-F238E27FC236}">
                <a16:creationId xmlns:a16="http://schemas.microsoft.com/office/drawing/2014/main" id="{EDAEE31D-126C-FE02-806F-16C55DB6C982}"/>
              </a:ext>
            </a:extLst>
          </p:cNvPr>
          <p:cNvSpPr txBox="1"/>
          <p:nvPr/>
        </p:nvSpPr>
        <p:spPr>
          <a:xfrm>
            <a:off x="3746937" y="4500943"/>
            <a:ext cx="9743980" cy="1569660"/>
          </a:xfrm>
          <a:prstGeom prst="rect">
            <a:avLst/>
          </a:prstGeom>
          <a:noFill/>
        </p:spPr>
        <p:txBody>
          <a:bodyPr wrap="square" rtlCol="0">
            <a:spAutoFit/>
          </a:bodyPr>
          <a:lstStyle/>
          <a:p>
            <a:r>
              <a:rPr lang="nl-BE" sz="2400" b="1" dirty="0">
                <a:latin typeface="Arial Narrow" panose="020B0606020202030204" pitchFamily="34" charset="0"/>
              </a:rPr>
              <a:t>Het antwoord is NIET WAAR</a:t>
            </a:r>
            <a:br>
              <a:rPr lang="nl-BE" sz="2400" b="1" dirty="0">
                <a:latin typeface="Arial Narrow" panose="020B0606020202030204" pitchFamily="34" charset="0"/>
              </a:rPr>
            </a:br>
            <a:r>
              <a:rPr lang="nl-BE" sz="2400" dirty="0">
                <a:latin typeface="Arial Narrow" panose="020B0606020202030204" pitchFamily="34" charset="0"/>
              </a:rPr>
              <a:t>Als je als minderjarige fouten maakt krijg je vaak </a:t>
            </a:r>
            <a:br>
              <a:rPr lang="nl-BE" sz="2400" dirty="0">
                <a:latin typeface="Arial Narrow" panose="020B0606020202030204" pitchFamily="34" charset="0"/>
              </a:rPr>
            </a:br>
            <a:r>
              <a:rPr lang="nl-BE" sz="2400" dirty="0">
                <a:latin typeface="Arial Narrow" panose="020B0606020202030204" pitchFamily="34" charset="0"/>
              </a:rPr>
              <a:t>een tweede kans en moet je enkel bij de politie komen. </a:t>
            </a:r>
            <a:br>
              <a:rPr lang="nl-BE" sz="2400" dirty="0">
                <a:latin typeface="Arial Narrow" panose="020B0606020202030204" pitchFamily="34" charset="0"/>
              </a:rPr>
            </a:br>
            <a:r>
              <a:rPr lang="nl-BE" sz="2400" dirty="0">
                <a:latin typeface="Arial Narrow" panose="020B0606020202030204" pitchFamily="34" charset="0"/>
              </a:rPr>
              <a:t>Drugs zijn grote fouten dus daarom moet je voor de jeugdrechter verschijnen. </a:t>
            </a:r>
          </a:p>
        </p:txBody>
      </p:sp>
      <p:pic>
        <p:nvPicPr>
          <p:cNvPr id="3" name="Tijdelijke aanduiding voor inhoud 4" descr="Afbeelding met persoon, person, muur, binnen&#10;&#10;Automatisch gegenereerde beschrijving">
            <a:extLst>
              <a:ext uri="{FF2B5EF4-FFF2-40B4-BE49-F238E27FC236}">
                <a16:creationId xmlns:a16="http://schemas.microsoft.com/office/drawing/2014/main" id="{3006B0DB-F9D9-BA8F-3378-9F0AC98C97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405" y="3705552"/>
            <a:ext cx="2609760" cy="2163926"/>
          </a:xfrm>
          <a:prstGeom prst="rect">
            <a:avLst/>
          </a:prstGeom>
          <a:effectLst>
            <a:outerShdw blurRad="25400" dir="17880000">
              <a:srgbClr val="000000">
                <a:alpha val="46000"/>
              </a:srgbClr>
            </a:outerShdw>
          </a:effectLst>
        </p:spPr>
      </p:pic>
      <p:sp>
        <p:nvSpPr>
          <p:cNvPr id="5" name="Tekstballon: ovaal 4">
            <a:extLst>
              <a:ext uri="{FF2B5EF4-FFF2-40B4-BE49-F238E27FC236}">
                <a16:creationId xmlns:a16="http://schemas.microsoft.com/office/drawing/2014/main" id="{0C3F746B-1FB6-267E-893C-FD67000417E1}"/>
              </a:ext>
            </a:extLst>
          </p:cNvPr>
          <p:cNvSpPr/>
          <p:nvPr/>
        </p:nvSpPr>
        <p:spPr>
          <a:xfrm>
            <a:off x="4268084" y="3062033"/>
            <a:ext cx="4101209" cy="1144700"/>
          </a:xfrm>
          <a:prstGeom prst="wedgeEllipseCallout">
            <a:avLst>
              <a:gd name="adj1" fmla="val -103814"/>
              <a:gd name="adj2" fmla="val 9274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dirty="0" err="1">
                <a:solidFill>
                  <a:schemeClr val="tx1"/>
                </a:solidFill>
                <a:latin typeface="Arial Narrow" panose="020B0606020202030204" pitchFamily="34" charset="0"/>
              </a:rPr>
              <a:t>Heeej</a:t>
            </a:r>
            <a:r>
              <a:rPr lang="nl-BE" sz="2000" dirty="0">
                <a:solidFill>
                  <a:schemeClr val="tx1"/>
                </a:solidFill>
                <a:latin typeface="Arial Narrow" panose="020B0606020202030204" pitchFamily="34" charset="0"/>
              </a:rPr>
              <a:t>, dikke duim!</a:t>
            </a:r>
            <a:br>
              <a:rPr lang="nl-BE" sz="2000" dirty="0">
                <a:solidFill>
                  <a:schemeClr val="tx1"/>
                </a:solidFill>
                <a:latin typeface="Arial Narrow" panose="020B0606020202030204" pitchFamily="34" charset="0"/>
              </a:rPr>
            </a:br>
            <a:r>
              <a:rPr lang="nl-BE" sz="2000" dirty="0">
                <a:solidFill>
                  <a:schemeClr val="tx1"/>
                </a:solidFill>
                <a:latin typeface="Arial Narrow" panose="020B0606020202030204" pitchFamily="34" charset="0"/>
              </a:rPr>
              <a:t>- 5% van je verslaving </a:t>
            </a:r>
          </a:p>
        </p:txBody>
      </p:sp>
      <p:sp>
        <p:nvSpPr>
          <p:cNvPr id="8" name="Tekstvak 7">
            <a:hlinkClick r:id="rId3" action="ppaction://hlinksldjump"/>
            <a:extLst>
              <a:ext uri="{FF2B5EF4-FFF2-40B4-BE49-F238E27FC236}">
                <a16:creationId xmlns:a16="http://schemas.microsoft.com/office/drawing/2014/main" id="{7BE90597-EC46-0AC8-568F-C2609E28EA80}"/>
              </a:ext>
            </a:extLst>
          </p:cNvPr>
          <p:cNvSpPr txBox="1"/>
          <p:nvPr/>
        </p:nvSpPr>
        <p:spPr>
          <a:xfrm>
            <a:off x="211015" y="5937118"/>
            <a:ext cx="2616590" cy="830997"/>
          </a:xfrm>
          <a:prstGeom prst="rect">
            <a:avLst/>
          </a:prstGeom>
          <a:solidFill>
            <a:schemeClr val="accent2"/>
          </a:solidFill>
          <a:ln>
            <a:solidFill>
              <a:schemeClr val="accent1"/>
            </a:solidFill>
          </a:ln>
        </p:spPr>
        <p:txBody>
          <a:bodyPr wrap="square" rtlCol="0">
            <a:spAutoFit/>
          </a:bodyPr>
          <a:lstStyle/>
          <a:p>
            <a:r>
              <a:rPr lang="nl-BE" sz="2400" b="1" dirty="0">
                <a:solidFill>
                  <a:schemeClr val="bg1"/>
                </a:solidFill>
                <a:latin typeface="Agency FB" panose="020B0503020202020204" pitchFamily="34" charset="0"/>
              </a:rPr>
              <a:t>Klik hier om terug naar het overzicht te gaan. </a:t>
            </a:r>
          </a:p>
        </p:txBody>
      </p:sp>
    </p:spTree>
    <p:extLst>
      <p:ext uri="{BB962C8B-B14F-4D97-AF65-F5344CB8AC3E}">
        <p14:creationId xmlns:p14="http://schemas.microsoft.com/office/powerpoint/2010/main" val="356914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B19A3E-4C7B-6789-7D68-A0DB6A5E4D40}"/>
              </a:ext>
            </a:extLst>
          </p:cNvPr>
          <p:cNvSpPr>
            <a:spLocks noGrp="1"/>
          </p:cNvSpPr>
          <p:nvPr>
            <p:ph type="title"/>
          </p:nvPr>
        </p:nvSpPr>
        <p:spPr>
          <a:xfrm>
            <a:off x="913795" y="96350"/>
            <a:ext cx="10353762" cy="970450"/>
          </a:xfrm>
        </p:spPr>
        <p:txBody>
          <a:bodyPr>
            <a:normAutofit/>
          </a:bodyPr>
          <a:lstStyle/>
          <a:p>
            <a:pPr algn="ctr"/>
            <a:r>
              <a:rPr lang="nl-BE" sz="5400" dirty="0"/>
              <a:t>Wist je dat 4 </a:t>
            </a:r>
          </a:p>
        </p:txBody>
      </p:sp>
      <p:sp>
        <p:nvSpPr>
          <p:cNvPr id="4" name="Tijdelijke aanduiding voor inhoud 3">
            <a:extLst>
              <a:ext uri="{FF2B5EF4-FFF2-40B4-BE49-F238E27FC236}">
                <a16:creationId xmlns:a16="http://schemas.microsoft.com/office/drawing/2014/main" id="{DE0C75F9-3F91-2F10-EAB2-BD44F8C38E20}"/>
              </a:ext>
            </a:extLst>
          </p:cNvPr>
          <p:cNvSpPr>
            <a:spLocks noGrp="1"/>
          </p:cNvSpPr>
          <p:nvPr>
            <p:ph idx="1"/>
          </p:nvPr>
        </p:nvSpPr>
        <p:spPr>
          <a:xfrm>
            <a:off x="913795" y="1208415"/>
            <a:ext cx="10353762" cy="4058751"/>
          </a:xfrm>
        </p:spPr>
        <p:txBody>
          <a:bodyPr/>
          <a:lstStyle/>
          <a:p>
            <a:pPr marL="0" marR="0" indent="0" algn="ctr">
              <a:lnSpc>
                <a:spcPct val="107000"/>
              </a:lnSpc>
              <a:spcBef>
                <a:spcPts val="0"/>
              </a:spcBef>
              <a:spcAft>
                <a:spcPts val="800"/>
              </a:spcAft>
              <a:buNone/>
            </a:pPr>
            <a:r>
              <a:rPr lang="nl-BE" sz="3200" kern="1400" dirty="0">
                <a:ln>
                  <a:noFill/>
                </a:ln>
                <a:solidFill>
                  <a:schemeClr val="tx1"/>
                </a:solidFill>
                <a:effectLst/>
                <a:latin typeface="Verdana" panose="020B0604030504040204" pitchFamily="34" charset="0"/>
              </a:rPr>
              <a:t>Een pintje bevat evenveel alcohol dan een glaasje wijn. </a:t>
            </a:r>
            <a:endParaRPr lang="nl-BE" sz="3200" kern="1400" dirty="0">
              <a:ln>
                <a:noFill/>
              </a:ln>
              <a:solidFill>
                <a:schemeClr val="tx1"/>
              </a:solidFill>
              <a:effectLst/>
              <a:latin typeface="Times New Roman" panose="02020603050405020304" pitchFamily="18" charset="0"/>
            </a:endParaRPr>
          </a:p>
          <a:p>
            <a:pPr marL="0" marR="0" indent="0" algn="l">
              <a:spcBef>
                <a:spcPts val="0"/>
              </a:spcBef>
              <a:spcAft>
                <a:spcPts val="0"/>
              </a:spcAft>
            </a:pPr>
            <a:endParaRPr lang="nl-BE" sz="1800" kern="1400" dirty="0">
              <a:ln>
                <a:noFill/>
              </a:ln>
              <a:solidFill>
                <a:srgbClr val="000000"/>
              </a:solidFill>
              <a:effectLst/>
              <a:latin typeface="Times New Roman" panose="02020603050405020304" pitchFamily="18" charset="0"/>
            </a:endParaRPr>
          </a:p>
        </p:txBody>
      </p:sp>
      <p:sp>
        <p:nvSpPr>
          <p:cNvPr id="6" name="Tekstvak 5">
            <a:extLst>
              <a:ext uri="{FF2B5EF4-FFF2-40B4-BE49-F238E27FC236}">
                <a16:creationId xmlns:a16="http://schemas.microsoft.com/office/drawing/2014/main" id="{B512911E-C744-3E64-F201-163F7E2FD28F}"/>
              </a:ext>
            </a:extLst>
          </p:cNvPr>
          <p:cNvSpPr txBox="1"/>
          <p:nvPr/>
        </p:nvSpPr>
        <p:spPr>
          <a:xfrm>
            <a:off x="4323417" y="4083994"/>
            <a:ext cx="7547795" cy="2000548"/>
          </a:xfrm>
          <a:prstGeom prst="rect">
            <a:avLst/>
          </a:prstGeom>
          <a:noFill/>
        </p:spPr>
        <p:txBody>
          <a:bodyPr wrap="square" rtlCol="0">
            <a:spAutoFit/>
          </a:bodyPr>
          <a:lstStyle/>
          <a:p>
            <a:r>
              <a:rPr lang="nl-BE" sz="2400" b="1" dirty="0">
                <a:latin typeface="Arial Narrow" panose="020B0606020202030204" pitchFamily="34" charset="0"/>
              </a:rPr>
              <a:t>Het antwoord is WAAR</a:t>
            </a:r>
          </a:p>
          <a:p>
            <a:r>
              <a:rPr lang="nl-BE" sz="2400" dirty="0">
                <a:latin typeface="Arial Narrow" panose="020B0606020202030204" pitchFamily="34" charset="0"/>
              </a:rPr>
              <a:t>Elke soort alcoholhoudende drank heeft zijn eigen standaardglas. Op deze manier bevat een standaardglas bier van 5% , wijn van 12% en sterke drank van 35% allemaal evenveel pure alcohol (circa 10 gram).</a:t>
            </a:r>
          </a:p>
        </p:txBody>
      </p:sp>
      <p:pic>
        <p:nvPicPr>
          <p:cNvPr id="3" name="Tijdelijke aanduiding voor inhoud 4" descr="Afbeelding met persoon, muur, binnen, person&#10;&#10;Automatisch gegenereerde beschrijving">
            <a:extLst>
              <a:ext uri="{FF2B5EF4-FFF2-40B4-BE49-F238E27FC236}">
                <a16:creationId xmlns:a16="http://schemas.microsoft.com/office/drawing/2014/main" id="{281047C8-2959-B79B-D139-419B441932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788" y="2894633"/>
            <a:ext cx="3641782" cy="3019644"/>
          </a:xfrm>
          <a:prstGeom prst="rect">
            <a:avLst/>
          </a:prstGeom>
          <a:effectLst>
            <a:outerShdw blurRad="25400" dir="17880000">
              <a:srgbClr val="000000">
                <a:alpha val="46000"/>
              </a:srgbClr>
            </a:outerShdw>
          </a:effectLst>
        </p:spPr>
      </p:pic>
      <p:sp>
        <p:nvSpPr>
          <p:cNvPr id="5" name="Tekstballon: ovaal 4">
            <a:extLst>
              <a:ext uri="{FF2B5EF4-FFF2-40B4-BE49-F238E27FC236}">
                <a16:creationId xmlns:a16="http://schemas.microsoft.com/office/drawing/2014/main" id="{1EA6FF09-8059-4396-6F8B-93CD82EC9387}"/>
              </a:ext>
            </a:extLst>
          </p:cNvPr>
          <p:cNvSpPr/>
          <p:nvPr/>
        </p:nvSpPr>
        <p:spPr>
          <a:xfrm>
            <a:off x="7174524" y="2297593"/>
            <a:ext cx="3389649" cy="1184755"/>
          </a:xfrm>
          <a:prstGeom prst="wedgeEllipseCallout">
            <a:avLst>
              <a:gd name="adj1" fmla="val -174370"/>
              <a:gd name="adj2" fmla="val 9668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dirty="0" err="1">
                <a:solidFill>
                  <a:schemeClr val="tx1"/>
                </a:solidFill>
                <a:latin typeface="Arial Narrow" panose="020B0606020202030204" pitchFamily="34" charset="0"/>
              </a:rPr>
              <a:t>Sjieke</a:t>
            </a:r>
            <a:r>
              <a:rPr lang="nl-BE" sz="2000" dirty="0">
                <a:solidFill>
                  <a:schemeClr val="tx1"/>
                </a:solidFill>
                <a:latin typeface="Arial Narrow" panose="020B0606020202030204" pitchFamily="34" charset="0"/>
              </a:rPr>
              <a:t> dingen! </a:t>
            </a:r>
            <a:br>
              <a:rPr lang="nl-BE" sz="2000" dirty="0">
                <a:solidFill>
                  <a:schemeClr val="tx1"/>
                </a:solidFill>
                <a:latin typeface="Arial Narrow" panose="020B0606020202030204" pitchFamily="34" charset="0"/>
              </a:rPr>
            </a:br>
            <a:r>
              <a:rPr lang="nl-BE" sz="2000" dirty="0">
                <a:solidFill>
                  <a:schemeClr val="tx1"/>
                </a:solidFill>
                <a:latin typeface="Arial Narrow" panose="020B0606020202030204" pitchFamily="34" charset="0"/>
              </a:rPr>
              <a:t>- 5% van je verslaving </a:t>
            </a:r>
          </a:p>
        </p:txBody>
      </p:sp>
      <p:sp>
        <p:nvSpPr>
          <p:cNvPr id="8" name="Tekstvak 7">
            <a:hlinkClick r:id="rId3" action="ppaction://hlinksldjump"/>
            <a:extLst>
              <a:ext uri="{FF2B5EF4-FFF2-40B4-BE49-F238E27FC236}">
                <a16:creationId xmlns:a16="http://schemas.microsoft.com/office/drawing/2014/main" id="{9250D9EC-BB88-6CE4-B016-065C4529F099}"/>
              </a:ext>
            </a:extLst>
          </p:cNvPr>
          <p:cNvSpPr txBox="1"/>
          <p:nvPr/>
        </p:nvSpPr>
        <p:spPr>
          <a:xfrm>
            <a:off x="984738" y="5937118"/>
            <a:ext cx="2616590" cy="830997"/>
          </a:xfrm>
          <a:prstGeom prst="rect">
            <a:avLst/>
          </a:prstGeom>
          <a:solidFill>
            <a:schemeClr val="accent2"/>
          </a:solidFill>
          <a:ln>
            <a:solidFill>
              <a:schemeClr val="accent1"/>
            </a:solidFill>
          </a:ln>
        </p:spPr>
        <p:txBody>
          <a:bodyPr wrap="square" rtlCol="0">
            <a:spAutoFit/>
          </a:bodyPr>
          <a:lstStyle/>
          <a:p>
            <a:r>
              <a:rPr lang="nl-BE" sz="2400" b="1" dirty="0">
                <a:solidFill>
                  <a:schemeClr val="bg1"/>
                </a:solidFill>
                <a:latin typeface="Agency FB" panose="020B0503020202020204" pitchFamily="34" charset="0"/>
              </a:rPr>
              <a:t>Klik hier om terug naar het overzicht te gaan. </a:t>
            </a:r>
          </a:p>
        </p:txBody>
      </p:sp>
    </p:spTree>
    <p:extLst>
      <p:ext uri="{BB962C8B-B14F-4D97-AF65-F5344CB8AC3E}">
        <p14:creationId xmlns:p14="http://schemas.microsoft.com/office/powerpoint/2010/main" val="6776877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B19A3E-4C7B-6789-7D68-A0DB6A5E4D40}"/>
              </a:ext>
            </a:extLst>
          </p:cNvPr>
          <p:cNvSpPr>
            <a:spLocks noGrp="1"/>
          </p:cNvSpPr>
          <p:nvPr>
            <p:ph type="title"/>
          </p:nvPr>
        </p:nvSpPr>
        <p:spPr>
          <a:xfrm>
            <a:off x="913795" y="96350"/>
            <a:ext cx="10353762" cy="970450"/>
          </a:xfrm>
        </p:spPr>
        <p:txBody>
          <a:bodyPr>
            <a:normAutofit/>
          </a:bodyPr>
          <a:lstStyle/>
          <a:p>
            <a:pPr algn="ctr"/>
            <a:r>
              <a:rPr lang="nl-BE" sz="5400" dirty="0"/>
              <a:t>Wist je dat 5 </a:t>
            </a:r>
          </a:p>
        </p:txBody>
      </p:sp>
      <p:sp>
        <p:nvSpPr>
          <p:cNvPr id="4" name="Tijdelijke aanduiding voor inhoud 3">
            <a:extLst>
              <a:ext uri="{FF2B5EF4-FFF2-40B4-BE49-F238E27FC236}">
                <a16:creationId xmlns:a16="http://schemas.microsoft.com/office/drawing/2014/main" id="{DE0C75F9-3F91-2F10-EAB2-BD44F8C38E20}"/>
              </a:ext>
            </a:extLst>
          </p:cNvPr>
          <p:cNvSpPr>
            <a:spLocks noGrp="1"/>
          </p:cNvSpPr>
          <p:nvPr>
            <p:ph idx="1"/>
          </p:nvPr>
        </p:nvSpPr>
        <p:spPr>
          <a:xfrm>
            <a:off x="264599" y="1296350"/>
            <a:ext cx="11662802" cy="4058751"/>
          </a:xfrm>
        </p:spPr>
        <p:txBody>
          <a:bodyPr/>
          <a:lstStyle/>
          <a:p>
            <a:pPr marL="0" marR="0" indent="0" algn="ctr">
              <a:lnSpc>
                <a:spcPct val="107000"/>
              </a:lnSpc>
              <a:spcBef>
                <a:spcPts val="0"/>
              </a:spcBef>
              <a:spcAft>
                <a:spcPts val="800"/>
              </a:spcAft>
              <a:buNone/>
            </a:pPr>
            <a:r>
              <a:rPr lang="nl-BE" sz="3200" kern="1400" dirty="0">
                <a:ln>
                  <a:noFill/>
                </a:ln>
                <a:solidFill>
                  <a:schemeClr val="tx1"/>
                </a:solidFill>
                <a:effectLst/>
                <a:latin typeface="Verdana" panose="020B0604030504040204" pitchFamily="34" charset="0"/>
              </a:rPr>
              <a:t>In België zijn er meer mensen met alcoholproblemen dan met illegale drugsproblemen.</a:t>
            </a:r>
            <a:endParaRPr lang="nl-BE" sz="3200" kern="1400" dirty="0">
              <a:ln>
                <a:noFill/>
              </a:ln>
              <a:solidFill>
                <a:schemeClr val="tx1"/>
              </a:solidFill>
              <a:effectLst/>
              <a:latin typeface="Times New Roman" panose="02020603050405020304" pitchFamily="18" charset="0"/>
            </a:endParaRPr>
          </a:p>
          <a:p>
            <a:pPr marL="0" marR="0" indent="0" algn="l">
              <a:spcBef>
                <a:spcPts val="0"/>
              </a:spcBef>
              <a:spcAft>
                <a:spcPts val="0"/>
              </a:spcAft>
            </a:pPr>
            <a:endParaRPr lang="nl-BE" sz="1800" kern="1400" dirty="0">
              <a:ln>
                <a:noFill/>
              </a:ln>
              <a:solidFill>
                <a:srgbClr val="000000"/>
              </a:solidFill>
              <a:effectLst/>
              <a:latin typeface="Times New Roman" panose="02020603050405020304" pitchFamily="18" charset="0"/>
            </a:endParaRPr>
          </a:p>
        </p:txBody>
      </p:sp>
      <p:sp>
        <p:nvSpPr>
          <p:cNvPr id="6" name="Tekstvak 5">
            <a:extLst>
              <a:ext uri="{FF2B5EF4-FFF2-40B4-BE49-F238E27FC236}">
                <a16:creationId xmlns:a16="http://schemas.microsoft.com/office/drawing/2014/main" id="{49D178CD-61EB-8C29-70DA-B8CB7A29A01C}"/>
              </a:ext>
            </a:extLst>
          </p:cNvPr>
          <p:cNvSpPr txBox="1"/>
          <p:nvPr/>
        </p:nvSpPr>
        <p:spPr>
          <a:xfrm>
            <a:off x="4445710" y="5058482"/>
            <a:ext cx="7933542" cy="1692771"/>
          </a:xfrm>
          <a:prstGeom prst="rect">
            <a:avLst/>
          </a:prstGeom>
          <a:noFill/>
        </p:spPr>
        <p:txBody>
          <a:bodyPr wrap="square" rtlCol="0">
            <a:spAutoFit/>
          </a:bodyPr>
          <a:lstStyle/>
          <a:p>
            <a:r>
              <a:rPr lang="nl-BE" sz="2800" b="1" dirty="0">
                <a:latin typeface="Arial Narrow" panose="020B0606020202030204" pitchFamily="34" charset="0"/>
              </a:rPr>
              <a:t>Het antwoord is WAAR</a:t>
            </a:r>
          </a:p>
          <a:p>
            <a:r>
              <a:rPr lang="nl-NL" sz="2400" dirty="0">
                <a:latin typeface="Arial Narrow" panose="020B0606020202030204" pitchFamily="34" charset="0"/>
              </a:rPr>
              <a:t>België behoort tot de absolute wereldtop wat </a:t>
            </a:r>
            <a:br>
              <a:rPr lang="nl-NL" sz="2400" dirty="0">
                <a:latin typeface="Arial Narrow" panose="020B0606020202030204" pitchFamily="34" charset="0"/>
              </a:rPr>
            </a:br>
            <a:r>
              <a:rPr lang="nl-NL" sz="2400" dirty="0">
                <a:latin typeface="Arial Narrow" panose="020B0606020202030204" pitchFamily="34" charset="0"/>
              </a:rPr>
              <a:t>het alcoholgebruik per inwoner betreft.  </a:t>
            </a:r>
            <a:endParaRPr lang="nl-BE" sz="2400" dirty="0">
              <a:latin typeface="Arial Narrow" panose="020B0606020202030204" pitchFamily="34" charset="0"/>
            </a:endParaRPr>
          </a:p>
          <a:p>
            <a:endParaRPr lang="nl-BE" sz="2800" dirty="0"/>
          </a:p>
        </p:txBody>
      </p:sp>
      <p:pic>
        <p:nvPicPr>
          <p:cNvPr id="3" name="Tijdelijke aanduiding voor inhoud 4" descr="Afbeelding met persoon, muur, binnen, person&#10;&#10;Automatisch gegenereerde beschrijving">
            <a:extLst>
              <a:ext uri="{FF2B5EF4-FFF2-40B4-BE49-F238E27FC236}">
                <a16:creationId xmlns:a16="http://schemas.microsoft.com/office/drawing/2014/main" id="{5D00BEAD-4915-26DE-8360-B0DC02A870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599" y="2774404"/>
            <a:ext cx="3352135" cy="2779478"/>
          </a:xfrm>
          <a:prstGeom prst="rect">
            <a:avLst/>
          </a:prstGeom>
          <a:effectLst>
            <a:outerShdw blurRad="25400" dir="17880000">
              <a:srgbClr val="000000">
                <a:alpha val="46000"/>
              </a:srgbClr>
            </a:outerShdw>
          </a:effectLst>
        </p:spPr>
      </p:pic>
      <p:sp>
        <p:nvSpPr>
          <p:cNvPr id="5" name="Tekstballon: ovaal 4">
            <a:extLst>
              <a:ext uri="{FF2B5EF4-FFF2-40B4-BE49-F238E27FC236}">
                <a16:creationId xmlns:a16="http://schemas.microsoft.com/office/drawing/2014/main" id="{C434C0F1-1611-E887-7478-3B439A62D3BB}"/>
              </a:ext>
            </a:extLst>
          </p:cNvPr>
          <p:cNvSpPr/>
          <p:nvPr/>
        </p:nvSpPr>
        <p:spPr>
          <a:xfrm>
            <a:off x="4867423" y="2725541"/>
            <a:ext cx="3545058" cy="1406917"/>
          </a:xfrm>
          <a:prstGeom prst="wedgeEllipseCallout">
            <a:avLst>
              <a:gd name="adj1" fmla="val -107709"/>
              <a:gd name="adj2" fmla="val 5543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dirty="0">
                <a:solidFill>
                  <a:schemeClr val="tx1"/>
                </a:solidFill>
                <a:latin typeface="Arial Narrow" panose="020B0606020202030204" pitchFamily="34" charset="0"/>
              </a:rPr>
              <a:t>Pico bello! Dit is het juiste antwoord. </a:t>
            </a:r>
            <a:br>
              <a:rPr lang="nl-BE" sz="2000" dirty="0">
                <a:solidFill>
                  <a:schemeClr val="tx1"/>
                </a:solidFill>
                <a:latin typeface="Arial Narrow" panose="020B0606020202030204" pitchFamily="34" charset="0"/>
              </a:rPr>
            </a:br>
            <a:r>
              <a:rPr lang="nl-BE" sz="2000" dirty="0">
                <a:solidFill>
                  <a:schemeClr val="tx1"/>
                </a:solidFill>
                <a:latin typeface="Arial Narrow" panose="020B0606020202030204" pitchFamily="34" charset="0"/>
              </a:rPr>
              <a:t>- 5% van je verslaving </a:t>
            </a:r>
          </a:p>
        </p:txBody>
      </p:sp>
      <p:sp>
        <p:nvSpPr>
          <p:cNvPr id="8" name="Tekstvak 7">
            <a:hlinkClick r:id="rId3" action="ppaction://hlinksldjump"/>
            <a:extLst>
              <a:ext uri="{FF2B5EF4-FFF2-40B4-BE49-F238E27FC236}">
                <a16:creationId xmlns:a16="http://schemas.microsoft.com/office/drawing/2014/main" id="{B0F85975-7504-DD29-5E80-D4DE4B467836}"/>
              </a:ext>
            </a:extLst>
          </p:cNvPr>
          <p:cNvSpPr txBox="1"/>
          <p:nvPr/>
        </p:nvSpPr>
        <p:spPr>
          <a:xfrm>
            <a:off x="182881" y="5937118"/>
            <a:ext cx="2616590" cy="830997"/>
          </a:xfrm>
          <a:prstGeom prst="rect">
            <a:avLst/>
          </a:prstGeom>
          <a:solidFill>
            <a:schemeClr val="accent2"/>
          </a:solidFill>
          <a:ln>
            <a:solidFill>
              <a:schemeClr val="accent1"/>
            </a:solidFill>
          </a:ln>
        </p:spPr>
        <p:txBody>
          <a:bodyPr wrap="square" rtlCol="0">
            <a:spAutoFit/>
          </a:bodyPr>
          <a:lstStyle/>
          <a:p>
            <a:r>
              <a:rPr lang="nl-BE" sz="2400" b="1" dirty="0">
                <a:solidFill>
                  <a:schemeClr val="bg1"/>
                </a:solidFill>
                <a:latin typeface="Agency FB" panose="020B0503020202020204" pitchFamily="34" charset="0"/>
              </a:rPr>
              <a:t>Klik hier om terug naar het overzicht te gaan. </a:t>
            </a:r>
          </a:p>
        </p:txBody>
      </p:sp>
    </p:spTree>
    <p:extLst>
      <p:ext uri="{BB962C8B-B14F-4D97-AF65-F5344CB8AC3E}">
        <p14:creationId xmlns:p14="http://schemas.microsoft.com/office/powerpoint/2010/main" val="18078694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B19A3E-4C7B-6789-7D68-A0DB6A5E4D40}"/>
              </a:ext>
            </a:extLst>
          </p:cNvPr>
          <p:cNvSpPr>
            <a:spLocks noGrp="1"/>
          </p:cNvSpPr>
          <p:nvPr>
            <p:ph type="title"/>
          </p:nvPr>
        </p:nvSpPr>
        <p:spPr>
          <a:xfrm>
            <a:off x="913795" y="96350"/>
            <a:ext cx="10353762" cy="970450"/>
          </a:xfrm>
        </p:spPr>
        <p:txBody>
          <a:bodyPr>
            <a:normAutofit/>
          </a:bodyPr>
          <a:lstStyle/>
          <a:p>
            <a:pPr algn="ctr"/>
            <a:r>
              <a:rPr lang="nl-BE" sz="5400" dirty="0"/>
              <a:t>Wist je dat 6 </a:t>
            </a:r>
          </a:p>
        </p:txBody>
      </p:sp>
      <p:sp>
        <p:nvSpPr>
          <p:cNvPr id="4" name="Tijdelijke aanduiding voor inhoud 3">
            <a:extLst>
              <a:ext uri="{FF2B5EF4-FFF2-40B4-BE49-F238E27FC236}">
                <a16:creationId xmlns:a16="http://schemas.microsoft.com/office/drawing/2014/main" id="{DE0C75F9-3F91-2F10-EAB2-BD44F8C38E20}"/>
              </a:ext>
            </a:extLst>
          </p:cNvPr>
          <p:cNvSpPr>
            <a:spLocks noGrp="1"/>
          </p:cNvSpPr>
          <p:nvPr>
            <p:ph idx="1"/>
          </p:nvPr>
        </p:nvSpPr>
        <p:spPr>
          <a:xfrm>
            <a:off x="913795" y="1324485"/>
            <a:ext cx="10353762" cy="4058751"/>
          </a:xfrm>
        </p:spPr>
        <p:txBody>
          <a:bodyPr/>
          <a:lstStyle/>
          <a:p>
            <a:pPr marL="0" marR="0" indent="0" algn="ctr">
              <a:lnSpc>
                <a:spcPct val="107000"/>
              </a:lnSpc>
              <a:spcBef>
                <a:spcPts val="0"/>
              </a:spcBef>
              <a:spcAft>
                <a:spcPts val="800"/>
              </a:spcAft>
              <a:buNone/>
            </a:pPr>
            <a:r>
              <a:rPr lang="nl-BE" sz="3200" kern="1400" dirty="0">
                <a:ln>
                  <a:noFill/>
                </a:ln>
                <a:solidFill>
                  <a:schemeClr val="tx1"/>
                </a:solidFill>
                <a:effectLst/>
                <a:latin typeface="Verdana" panose="020B0604030504040204" pitchFamily="34" charset="0"/>
              </a:rPr>
              <a:t>Hoe jonger men begint met drugs, des te meer kans er is op verslaving. </a:t>
            </a:r>
            <a:endParaRPr lang="nl-BE" sz="3200" kern="1400" dirty="0">
              <a:ln>
                <a:noFill/>
              </a:ln>
              <a:solidFill>
                <a:schemeClr val="tx1"/>
              </a:solidFill>
              <a:effectLst/>
              <a:latin typeface="Times New Roman" panose="02020603050405020304" pitchFamily="18" charset="0"/>
            </a:endParaRPr>
          </a:p>
          <a:p>
            <a:pPr marL="0" marR="0" indent="0" algn="l">
              <a:spcBef>
                <a:spcPts val="0"/>
              </a:spcBef>
              <a:spcAft>
                <a:spcPts val="0"/>
              </a:spcAft>
            </a:pPr>
            <a:endParaRPr lang="nl-BE" sz="1800" kern="1400" dirty="0">
              <a:ln>
                <a:noFill/>
              </a:ln>
              <a:solidFill>
                <a:srgbClr val="000000"/>
              </a:solidFill>
              <a:effectLst/>
              <a:latin typeface="Times New Roman" panose="02020603050405020304" pitchFamily="18" charset="0"/>
            </a:endParaRPr>
          </a:p>
        </p:txBody>
      </p:sp>
      <p:sp>
        <p:nvSpPr>
          <p:cNvPr id="6" name="Tekstvak 5">
            <a:extLst>
              <a:ext uri="{FF2B5EF4-FFF2-40B4-BE49-F238E27FC236}">
                <a16:creationId xmlns:a16="http://schemas.microsoft.com/office/drawing/2014/main" id="{E689AF2C-DFE3-A5A7-3D0B-55821BAB9880}"/>
              </a:ext>
            </a:extLst>
          </p:cNvPr>
          <p:cNvSpPr txBox="1"/>
          <p:nvPr/>
        </p:nvSpPr>
        <p:spPr>
          <a:xfrm>
            <a:off x="4567312" y="4735609"/>
            <a:ext cx="7624688" cy="1569660"/>
          </a:xfrm>
          <a:prstGeom prst="rect">
            <a:avLst/>
          </a:prstGeom>
          <a:noFill/>
        </p:spPr>
        <p:txBody>
          <a:bodyPr wrap="square" rtlCol="0">
            <a:spAutoFit/>
          </a:bodyPr>
          <a:lstStyle/>
          <a:p>
            <a:r>
              <a:rPr lang="nl-BE" sz="2400" b="1" dirty="0">
                <a:latin typeface="Arial Narrow" panose="020B0606020202030204" pitchFamily="34" charset="0"/>
              </a:rPr>
              <a:t>Het antwoord is NIET WAAR</a:t>
            </a:r>
          </a:p>
          <a:p>
            <a:r>
              <a:rPr lang="nl-NL" sz="2400" dirty="0">
                <a:latin typeface="Arial Narrow" panose="020B0606020202030204" pitchFamily="34" charset="0"/>
              </a:rPr>
              <a:t>Op jongere leeftijd heeft men doorgaans minder karaktersterkte waardoor men vlugger toegeeft aan het gebruik van genotsmiddelen.</a:t>
            </a:r>
            <a:endParaRPr lang="nl-BE" sz="2400" dirty="0">
              <a:latin typeface="Arial Narrow" panose="020B0606020202030204" pitchFamily="34" charset="0"/>
            </a:endParaRPr>
          </a:p>
        </p:txBody>
      </p:sp>
      <p:pic>
        <p:nvPicPr>
          <p:cNvPr id="3" name="Tijdelijke aanduiding voor inhoud 6" descr="Afbeelding met persoon, muur, binnen, person&#10;&#10;Automatisch gegenereerde beschrijving">
            <a:extLst>
              <a:ext uri="{FF2B5EF4-FFF2-40B4-BE49-F238E27FC236}">
                <a16:creationId xmlns:a16="http://schemas.microsoft.com/office/drawing/2014/main" id="{D97E2F63-A559-3583-3516-4FA5E845E7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26" y="3219593"/>
            <a:ext cx="3054846" cy="2532976"/>
          </a:xfrm>
          <a:prstGeom prst="rect">
            <a:avLst/>
          </a:prstGeom>
          <a:effectLst>
            <a:outerShdw blurRad="25400" dir="17880000">
              <a:srgbClr val="000000">
                <a:alpha val="46000"/>
              </a:srgbClr>
            </a:outerShdw>
          </a:effectLst>
        </p:spPr>
      </p:pic>
      <p:sp>
        <p:nvSpPr>
          <p:cNvPr id="5" name="Tekstballon: ovaal 4">
            <a:extLst>
              <a:ext uri="{FF2B5EF4-FFF2-40B4-BE49-F238E27FC236}">
                <a16:creationId xmlns:a16="http://schemas.microsoft.com/office/drawing/2014/main" id="{0F298B3F-FCB0-7290-1302-CDC52443110E}"/>
              </a:ext>
            </a:extLst>
          </p:cNvPr>
          <p:cNvSpPr/>
          <p:nvPr/>
        </p:nvSpPr>
        <p:spPr>
          <a:xfrm>
            <a:off x="3571784" y="2883698"/>
            <a:ext cx="4101209" cy="1386920"/>
          </a:xfrm>
          <a:prstGeom prst="wedgeEllipseCallout">
            <a:avLst>
              <a:gd name="adj1" fmla="val -87195"/>
              <a:gd name="adj2" fmla="val 9663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dirty="0">
                <a:solidFill>
                  <a:schemeClr val="tx1"/>
                </a:solidFill>
                <a:latin typeface="Arial Narrow" panose="020B0606020202030204" pitchFamily="34" charset="0"/>
              </a:rPr>
              <a:t>YES </a:t>
            </a:r>
            <a:r>
              <a:rPr lang="nl-BE" sz="2000" dirty="0" err="1">
                <a:solidFill>
                  <a:schemeClr val="tx1"/>
                </a:solidFill>
                <a:latin typeface="Arial Narrow" panose="020B0606020202030204" pitchFamily="34" charset="0"/>
              </a:rPr>
              <a:t>YES</a:t>
            </a:r>
            <a:r>
              <a:rPr lang="nl-BE" sz="2000" dirty="0">
                <a:solidFill>
                  <a:schemeClr val="tx1"/>
                </a:solidFill>
                <a:latin typeface="Arial Narrow" panose="020B0606020202030204" pitchFamily="34" charset="0"/>
              </a:rPr>
              <a:t> </a:t>
            </a:r>
            <a:r>
              <a:rPr lang="nl-BE" sz="2000" dirty="0" err="1">
                <a:solidFill>
                  <a:schemeClr val="tx1"/>
                </a:solidFill>
                <a:latin typeface="Arial Narrow" panose="020B0606020202030204" pitchFamily="34" charset="0"/>
              </a:rPr>
              <a:t>YES</a:t>
            </a:r>
            <a:r>
              <a:rPr lang="nl-BE" sz="2000" dirty="0">
                <a:solidFill>
                  <a:schemeClr val="tx1"/>
                </a:solidFill>
                <a:latin typeface="Arial Narrow" panose="020B0606020202030204" pitchFamily="34" charset="0"/>
              </a:rPr>
              <a:t> </a:t>
            </a:r>
            <a:r>
              <a:rPr lang="nl-BE" sz="2000" dirty="0" err="1">
                <a:solidFill>
                  <a:schemeClr val="tx1"/>
                </a:solidFill>
                <a:latin typeface="Arial Narrow" panose="020B0606020202030204" pitchFamily="34" charset="0"/>
              </a:rPr>
              <a:t>YES</a:t>
            </a:r>
            <a:r>
              <a:rPr lang="nl-BE" sz="2000" dirty="0">
                <a:solidFill>
                  <a:schemeClr val="tx1"/>
                </a:solidFill>
                <a:latin typeface="Arial Narrow" panose="020B0606020202030204" pitchFamily="34" charset="0"/>
              </a:rPr>
              <a:t>! </a:t>
            </a:r>
            <a:br>
              <a:rPr lang="nl-BE" sz="2000" dirty="0">
                <a:solidFill>
                  <a:schemeClr val="tx1"/>
                </a:solidFill>
                <a:latin typeface="Arial Narrow" panose="020B0606020202030204" pitchFamily="34" charset="0"/>
              </a:rPr>
            </a:br>
            <a:r>
              <a:rPr lang="nl-BE" sz="2000" dirty="0">
                <a:solidFill>
                  <a:schemeClr val="tx1"/>
                </a:solidFill>
                <a:latin typeface="Arial Narrow" panose="020B0606020202030204" pitchFamily="34" charset="0"/>
              </a:rPr>
              <a:t>Het juiste antwoord! </a:t>
            </a:r>
            <a:br>
              <a:rPr lang="nl-BE" sz="2000" dirty="0">
                <a:solidFill>
                  <a:schemeClr val="tx1"/>
                </a:solidFill>
                <a:latin typeface="Arial Narrow" panose="020B0606020202030204" pitchFamily="34" charset="0"/>
              </a:rPr>
            </a:br>
            <a:r>
              <a:rPr lang="nl-BE" sz="2000" dirty="0">
                <a:solidFill>
                  <a:schemeClr val="tx1"/>
                </a:solidFill>
                <a:latin typeface="Arial Narrow" panose="020B0606020202030204" pitchFamily="34" charset="0"/>
              </a:rPr>
              <a:t>- 5% van je verslaving </a:t>
            </a:r>
          </a:p>
        </p:txBody>
      </p:sp>
      <p:sp>
        <p:nvSpPr>
          <p:cNvPr id="8" name="Tekstvak 7">
            <a:hlinkClick r:id="rId3" action="ppaction://hlinksldjump"/>
            <a:extLst>
              <a:ext uri="{FF2B5EF4-FFF2-40B4-BE49-F238E27FC236}">
                <a16:creationId xmlns:a16="http://schemas.microsoft.com/office/drawing/2014/main" id="{F0FA83E3-7D8D-7142-8847-FE30E0DD18C2}"/>
              </a:ext>
            </a:extLst>
          </p:cNvPr>
          <p:cNvSpPr txBox="1"/>
          <p:nvPr/>
        </p:nvSpPr>
        <p:spPr>
          <a:xfrm>
            <a:off x="309490" y="5937118"/>
            <a:ext cx="2616590" cy="830997"/>
          </a:xfrm>
          <a:prstGeom prst="rect">
            <a:avLst/>
          </a:prstGeom>
          <a:solidFill>
            <a:schemeClr val="accent2"/>
          </a:solidFill>
          <a:ln>
            <a:solidFill>
              <a:schemeClr val="accent1"/>
            </a:solidFill>
          </a:ln>
        </p:spPr>
        <p:txBody>
          <a:bodyPr wrap="square" rtlCol="0">
            <a:spAutoFit/>
          </a:bodyPr>
          <a:lstStyle/>
          <a:p>
            <a:r>
              <a:rPr lang="nl-BE" sz="2400" b="1" dirty="0">
                <a:solidFill>
                  <a:schemeClr val="bg1"/>
                </a:solidFill>
                <a:latin typeface="Agency FB" panose="020B0503020202020204" pitchFamily="34" charset="0"/>
              </a:rPr>
              <a:t>Klik hier om terug naar het overzicht te gaan. </a:t>
            </a:r>
          </a:p>
        </p:txBody>
      </p:sp>
    </p:spTree>
    <p:extLst>
      <p:ext uri="{BB962C8B-B14F-4D97-AF65-F5344CB8AC3E}">
        <p14:creationId xmlns:p14="http://schemas.microsoft.com/office/powerpoint/2010/main" val="698409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B19A3E-4C7B-6789-7D68-A0DB6A5E4D40}"/>
              </a:ext>
            </a:extLst>
          </p:cNvPr>
          <p:cNvSpPr>
            <a:spLocks noGrp="1"/>
          </p:cNvSpPr>
          <p:nvPr>
            <p:ph type="title"/>
          </p:nvPr>
        </p:nvSpPr>
        <p:spPr>
          <a:xfrm>
            <a:off x="913795" y="96350"/>
            <a:ext cx="10353762" cy="970450"/>
          </a:xfrm>
        </p:spPr>
        <p:txBody>
          <a:bodyPr>
            <a:normAutofit/>
          </a:bodyPr>
          <a:lstStyle/>
          <a:p>
            <a:pPr algn="ctr"/>
            <a:r>
              <a:rPr lang="nl-BE" sz="5400" dirty="0"/>
              <a:t>Wist je dat 7 </a:t>
            </a:r>
          </a:p>
        </p:txBody>
      </p:sp>
      <p:sp>
        <p:nvSpPr>
          <p:cNvPr id="4" name="Tijdelijke aanduiding voor inhoud 3">
            <a:extLst>
              <a:ext uri="{FF2B5EF4-FFF2-40B4-BE49-F238E27FC236}">
                <a16:creationId xmlns:a16="http://schemas.microsoft.com/office/drawing/2014/main" id="{DE0C75F9-3F91-2F10-EAB2-BD44F8C38E20}"/>
              </a:ext>
            </a:extLst>
          </p:cNvPr>
          <p:cNvSpPr>
            <a:spLocks noGrp="1"/>
          </p:cNvSpPr>
          <p:nvPr>
            <p:ph idx="1"/>
          </p:nvPr>
        </p:nvSpPr>
        <p:spPr>
          <a:xfrm>
            <a:off x="913795" y="1296350"/>
            <a:ext cx="10353762" cy="4058751"/>
          </a:xfrm>
        </p:spPr>
        <p:txBody>
          <a:bodyPr/>
          <a:lstStyle/>
          <a:p>
            <a:pPr marL="0" marR="0" indent="0" algn="ctr">
              <a:lnSpc>
                <a:spcPct val="107000"/>
              </a:lnSpc>
              <a:spcBef>
                <a:spcPts val="0"/>
              </a:spcBef>
              <a:spcAft>
                <a:spcPts val="800"/>
              </a:spcAft>
              <a:buNone/>
            </a:pPr>
            <a:r>
              <a:rPr lang="nl-BE" sz="3200" kern="1400" dirty="0">
                <a:ln>
                  <a:noFill/>
                </a:ln>
                <a:solidFill>
                  <a:schemeClr val="tx1"/>
                </a:solidFill>
                <a:effectLst/>
                <a:latin typeface="Verdana" panose="020B0604030504040204" pitchFamily="34" charset="0"/>
              </a:rPr>
              <a:t>Iedereen reageert op dezelfde wijze op een gelijke hoeveelheid XTC </a:t>
            </a:r>
            <a:r>
              <a:rPr lang="nl-BE" sz="2400" kern="1400" dirty="0">
                <a:ln>
                  <a:noFill/>
                </a:ln>
                <a:solidFill>
                  <a:schemeClr val="tx1"/>
                </a:solidFill>
                <a:effectLst/>
                <a:latin typeface="Verdana" panose="020B0604030504040204" pitchFamily="34" charset="0"/>
              </a:rPr>
              <a:t>(een soort drugs). </a:t>
            </a:r>
            <a:endParaRPr lang="nl-BE" sz="3200" kern="1400" dirty="0">
              <a:ln>
                <a:noFill/>
              </a:ln>
              <a:solidFill>
                <a:schemeClr val="tx1"/>
              </a:solidFill>
              <a:effectLst/>
              <a:latin typeface="Times New Roman" panose="02020603050405020304" pitchFamily="18" charset="0"/>
            </a:endParaRPr>
          </a:p>
          <a:p>
            <a:pPr marL="0" marR="0" indent="0" algn="l">
              <a:spcBef>
                <a:spcPts val="0"/>
              </a:spcBef>
              <a:spcAft>
                <a:spcPts val="0"/>
              </a:spcAft>
            </a:pPr>
            <a:endParaRPr lang="nl-BE" sz="1800" kern="1400" dirty="0">
              <a:ln>
                <a:noFill/>
              </a:ln>
              <a:solidFill>
                <a:srgbClr val="000000"/>
              </a:solidFill>
              <a:effectLst/>
              <a:latin typeface="Times New Roman" panose="02020603050405020304" pitchFamily="18" charset="0"/>
            </a:endParaRPr>
          </a:p>
        </p:txBody>
      </p:sp>
      <p:sp>
        <p:nvSpPr>
          <p:cNvPr id="6" name="Tekstvak 5">
            <a:extLst>
              <a:ext uri="{FF2B5EF4-FFF2-40B4-BE49-F238E27FC236}">
                <a16:creationId xmlns:a16="http://schemas.microsoft.com/office/drawing/2014/main" id="{4A34A97B-279E-2F63-85B5-21A59A2E5A72}"/>
              </a:ext>
            </a:extLst>
          </p:cNvPr>
          <p:cNvSpPr txBox="1"/>
          <p:nvPr/>
        </p:nvSpPr>
        <p:spPr>
          <a:xfrm>
            <a:off x="4445391" y="4762193"/>
            <a:ext cx="7992566" cy="1323439"/>
          </a:xfrm>
          <a:prstGeom prst="rect">
            <a:avLst/>
          </a:prstGeom>
          <a:noFill/>
        </p:spPr>
        <p:txBody>
          <a:bodyPr wrap="square" rtlCol="0">
            <a:spAutoFit/>
          </a:bodyPr>
          <a:lstStyle/>
          <a:p>
            <a:r>
              <a:rPr lang="nl-BE" sz="3200" b="1" dirty="0">
                <a:latin typeface="Arial Narrow" panose="020B0606020202030204" pitchFamily="34" charset="0"/>
              </a:rPr>
              <a:t>Het antwoord is NIET WAAR</a:t>
            </a:r>
            <a:endParaRPr lang="nl-BE" sz="2800" b="1" dirty="0">
              <a:latin typeface="Arial Narrow" panose="020B0606020202030204" pitchFamily="34" charset="0"/>
            </a:endParaRPr>
          </a:p>
          <a:p>
            <a:r>
              <a:rPr lang="nl-NL" sz="2400" dirty="0">
                <a:latin typeface="Arial Narrow" panose="020B0606020202030204" pitchFamily="34" charset="0"/>
              </a:rPr>
              <a:t>Het lichaamsgewicht, het geslacht, vermoeidheid, enz. zijn factoren die ervoor zorgen dat iedereen anders reageert op eenzelfde drug. </a:t>
            </a:r>
            <a:endParaRPr lang="nl-BE" sz="2400" dirty="0">
              <a:latin typeface="Arial Narrow" panose="020B0606020202030204" pitchFamily="34" charset="0"/>
            </a:endParaRPr>
          </a:p>
        </p:txBody>
      </p:sp>
      <p:pic>
        <p:nvPicPr>
          <p:cNvPr id="3" name="Tijdelijke aanduiding voor inhoud 4" descr="Afbeelding met tekst, persoon, muur, person&#10;&#10;Automatisch gegenereerde beschrijving">
            <a:extLst>
              <a:ext uri="{FF2B5EF4-FFF2-40B4-BE49-F238E27FC236}">
                <a16:creationId xmlns:a16="http://schemas.microsoft.com/office/drawing/2014/main" id="{46C0A214-BD53-187A-D509-DFFA320A0D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173" y="3016237"/>
            <a:ext cx="3583232" cy="2974083"/>
          </a:xfrm>
          <a:prstGeom prst="rect">
            <a:avLst/>
          </a:prstGeom>
          <a:effectLst>
            <a:outerShdw blurRad="25400" dir="17880000">
              <a:srgbClr val="000000">
                <a:alpha val="46000"/>
              </a:srgbClr>
            </a:outerShdw>
          </a:effectLst>
        </p:spPr>
      </p:pic>
      <p:sp>
        <p:nvSpPr>
          <p:cNvPr id="5" name="Tekstballon: ovaal 4">
            <a:extLst>
              <a:ext uri="{FF2B5EF4-FFF2-40B4-BE49-F238E27FC236}">
                <a16:creationId xmlns:a16="http://schemas.microsoft.com/office/drawing/2014/main" id="{DEC1BD39-61CD-0E3A-AA0D-0770766AF131}"/>
              </a:ext>
            </a:extLst>
          </p:cNvPr>
          <p:cNvSpPr/>
          <p:nvPr/>
        </p:nvSpPr>
        <p:spPr>
          <a:xfrm>
            <a:off x="5754524" y="3030725"/>
            <a:ext cx="3583232" cy="1190815"/>
          </a:xfrm>
          <a:prstGeom prst="wedgeEllipseCallout">
            <a:avLst>
              <a:gd name="adj1" fmla="val -131108"/>
              <a:gd name="adj2" fmla="val 5880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dirty="0">
                <a:solidFill>
                  <a:schemeClr val="tx1"/>
                </a:solidFill>
                <a:latin typeface="Arial Narrow" panose="020B0606020202030204" pitchFamily="34" charset="0"/>
              </a:rPr>
              <a:t>Bravo! </a:t>
            </a:r>
            <a:br>
              <a:rPr lang="nl-BE" sz="2000" dirty="0">
                <a:solidFill>
                  <a:schemeClr val="tx1"/>
                </a:solidFill>
                <a:latin typeface="Arial Narrow" panose="020B0606020202030204" pitchFamily="34" charset="0"/>
              </a:rPr>
            </a:br>
            <a:r>
              <a:rPr lang="nl-BE" sz="2000" dirty="0">
                <a:solidFill>
                  <a:schemeClr val="tx1"/>
                </a:solidFill>
                <a:latin typeface="Arial Narrow" panose="020B0606020202030204" pitchFamily="34" charset="0"/>
              </a:rPr>
              <a:t>Het juiste antwoord! </a:t>
            </a:r>
            <a:br>
              <a:rPr lang="nl-BE" sz="2000" dirty="0">
                <a:solidFill>
                  <a:schemeClr val="tx1"/>
                </a:solidFill>
                <a:latin typeface="Arial Narrow" panose="020B0606020202030204" pitchFamily="34" charset="0"/>
              </a:rPr>
            </a:br>
            <a:r>
              <a:rPr lang="nl-BE" sz="2000" dirty="0">
                <a:solidFill>
                  <a:schemeClr val="tx1"/>
                </a:solidFill>
                <a:latin typeface="Arial Narrow" panose="020B0606020202030204" pitchFamily="34" charset="0"/>
              </a:rPr>
              <a:t>- 5% van je verslaving </a:t>
            </a:r>
          </a:p>
        </p:txBody>
      </p:sp>
      <p:sp>
        <p:nvSpPr>
          <p:cNvPr id="8" name="Tekstvak 7">
            <a:hlinkClick r:id="rId3" action="ppaction://hlinksldjump"/>
            <a:extLst>
              <a:ext uri="{FF2B5EF4-FFF2-40B4-BE49-F238E27FC236}">
                <a16:creationId xmlns:a16="http://schemas.microsoft.com/office/drawing/2014/main" id="{18ED5726-A69F-C375-D429-ADAB9B512D70}"/>
              </a:ext>
            </a:extLst>
          </p:cNvPr>
          <p:cNvSpPr txBox="1"/>
          <p:nvPr/>
        </p:nvSpPr>
        <p:spPr>
          <a:xfrm>
            <a:off x="759654" y="5937118"/>
            <a:ext cx="2616590" cy="830997"/>
          </a:xfrm>
          <a:prstGeom prst="rect">
            <a:avLst/>
          </a:prstGeom>
          <a:solidFill>
            <a:schemeClr val="accent2"/>
          </a:solidFill>
          <a:ln>
            <a:solidFill>
              <a:schemeClr val="accent1"/>
            </a:solidFill>
          </a:ln>
        </p:spPr>
        <p:txBody>
          <a:bodyPr wrap="square" rtlCol="0">
            <a:spAutoFit/>
          </a:bodyPr>
          <a:lstStyle/>
          <a:p>
            <a:r>
              <a:rPr lang="nl-BE" sz="2400" b="1" dirty="0">
                <a:solidFill>
                  <a:schemeClr val="bg1"/>
                </a:solidFill>
                <a:latin typeface="Agency FB" panose="020B0503020202020204" pitchFamily="34" charset="0"/>
              </a:rPr>
              <a:t>Klik hier om terug naar het overzicht te gaan. </a:t>
            </a:r>
          </a:p>
        </p:txBody>
      </p:sp>
    </p:spTree>
    <p:extLst>
      <p:ext uri="{BB962C8B-B14F-4D97-AF65-F5344CB8AC3E}">
        <p14:creationId xmlns:p14="http://schemas.microsoft.com/office/powerpoint/2010/main" val="16413667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B19A3E-4C7B-6789-7D68-A0DB6A5E4D40}"/>
              </a:ext>
            </a:extLst>
          </p:cNvPr>
          <p:cNvSpPr>
            <a:spLocks noGrp="1"/>
          </p:cNvSpPr>
          <p:nvPr>
            <p:ph type="title"/>
          </p:nvPr>
        </p:nvSpPr>
        <p:spPr>
          <a:xfrm>
            <a:off x="913795" y="96350"/>
            <a:ext cx="10353762" cy="970450"/>
          </a:xfrm>
        </p:spPr>
        <p:txBody>
          <a:bodyPr>
            <a:normAutofit/>
          </a:bodyPr>
          <a:lstStyle/>
          <a:p>
            <a:pPr algn="ctr"/>
            <a:r>
              <a:rPr lang="nl-BE" sz="5400" dirty="0"/>
              <a:t>Wist je dat 8 </a:t>
            </a:r>
          </a:p>
        </p:txBody>
      </p:sp>
      <p:sp>
        <p:nvSpPr>
          <p:cNvPr id="4" name="Tijdelijke aanduiding voor inhoud 3">
            <a:extLst>
              <a:ext uri="{FF2B5EF4-FFF2-40B4-BE49-F238E27FC236}">
                <a16:creationId xmlns:a16="http://schemas.microsoft.com/office/drawing/2014/main" id="{DE0C75F9-3F91-2F10-EAB2-BD44F8C38E20}"/>
              </a:ext>
            </a:extLst>
          </p:cNvPr>
          <p:cNvSpPr>
            <a:spLocks noGrp="1"/>
          </p:cNvSpPr>
          <p:nvPr>
            <p:ph idx="1"/>
          </p:nvPr>
        </p:nvSpPr>
        <p:spPr>
          <a:xfrm>
            <a:off x="913795" y="1254146"/>
            <a:ext cx="10353762" cy="4058751"/>
          </a:xfrm>
        </p:spPr>
        <p:txBody>
          <a:bodyPr/>
          <a:lstStyle/>
          <a:p>
            <a:pPr marL="0" marR="0" indent="0" algn="ctr">
              <a:lnSpc>
                <a:spcPct val="107000"/>
              </a:lnSpc>
              <a:spcBef>
                <a:spcPts val="0"/>
              </a:spcBef>
              <a:spcAft>
                <a:spcPts val="800"/>
              </a:spcAft>
              <a:buNone/>
            </a:pPr>
            <a:r>
              <a:rPr lang="nl-BE" sz="3200" kern="1400" dirty="0">
                <a:ln>
                  <a:noFill/>
                </a:ln>
                <a:solidFill>
                  <a:schemeClr val="tx1"/>
                </a:solidFill>
                <a:effectLst/>
                <a:latin typeface="Verdana" panose="020B0604030504040204" pitchFamily="34" charset="0"/>
              </a:rPr>
              <a:t>In cola zit cocaïne verwerkt. </a:t>
            </a:r>
            <a:endParaRPr lang="nl-BE" sz="3200" kern="1400" dirty="0">
              <a:ln>
                <a:noFill/>
              </a:ln>
              <a:solidFill>
                <a:schemeClr val="tx1"/>
              </a:solidFill>
              <a:effectLst/>
              <a:latin typeface="Times New Roman" panose="02020603050405020304" pitchFamily="18" charset="0"/>
            </a:endParaRPr>
          </a:p>
          <a:p>
            <a:pPr marL="0" marR="0" indent="0" algn="l">
              <a:spcBef>
                <a:spcPts val="0"/>
              </a:spcBef>
              <a:spcAft>
                <a:spcPts val="0"/>
              </a:spcAft>
            </a:pPr>
            <a:endParaRPr lang="nl-BE" sz="1800" kern="1400" dirty="0">
              <a:ln>
                <a:noFill/>
              </a:ln>
              <a:solidFill>
                <a:srgbClr val="000000"/>
              </a:solidFill>
              <a:effectLst/>
              <a:latin typeface="Times New Roman" panose="02020603050405020304" pitchFamily="18" charset="0"/>
            </a:endParaRPr>
          </a:p>
        </p:txBody>
      </p:sp>
      <p:sp>
        <p:nvSpPr>
          <p:cNvPr id="6" name="Tekstvak 5">
            <a:extLst>
              <a:ext uri="{FF2B5EF4-FFF2-40B4-BE49-F238E27FC236}">
                <a16:creationId xmlns:a16="http://schemas.microsoft.com/office/drawing/2014/main" id="{82037DEA-38C8-92FE-2F2E-DBDD9418A20F}"/>
              </a:ext>
            </a:extLst>
          </p:cNvPr>
          <p:cNvSpPr txBox="1"/>
          <p:nvPr/>
        </p:nvSpPr>
        <p:spPr>
          <a:xfrm>
            <a:off x="5102942" y="5098702"/>
            <a:ext cx="10475537" cy="830997"/>
          </a:xfrm>
          <a:prstGeom prst="rect">
            <a:avLst/>
          </a:prstGeom>
          <a:noFill/>
        </p:spPr>
        <p:txBody>
          <a:bodyPr wrap="square" rtlCol="0">
            <a:spAutoFit/>
          </a:bodyPr>
          <a:lstStyle/>
          <a:p>
            <a:r>
              <a:rPr lang="nl-BE" sz="2400" b="1" dirty="0">
                <a:latin typeface="Arial Narrow" panose="020B0606020202030204" pitchFamily="34" charset="0"/>
              </a:rPr>
              <a:t>Het antwoord is NIET WAAR</a:t>
            </a:r>
          </a:p>
          <a:p>
            <a:r>
              <a:rPr lang="nl-NL" sz="2400" dirty="0">
                <a:latin typeface="Arial Narrow" panose="020B0606020202030204" pitchFamily="34" charset="0"/>
              </a:rPr>
              <a:t>Cocaïne is een soort drug. In cola zit cafeïne verwerkt. </a:t>
            </a:r>
            <a:endParaRPr lang="nl-BE" sz="2400" dirty="0">
              <a:latin typeface="Arial Narrow" panose="020B0606020202030204" pitchFamily="34" charset="0"/>
            </a:endParaRPr>
          </a:p>
        </p:txBody>
      </p:sp>
      <p:pic>
        <p:nvPicPr>
          <p:cNvPr id="3" name="Tijdelijke aanduiding voor inhoud 4" descr="Afbeelding met persoon, person, muur, binnen&#10;&#10;Automatisch gegenereerde beschrijving">
            <a:extLst>
              <a:ext uri="{FF2B5EF4-FFF2-40B4-BE49-F238E27FC236}">
                <a16:creationId xmlns:a16="http://schemas.microsoft.com/office/drawing/2014/main" id="{668DE5CA-15AA-3094-3DFA-8B0C0B7F63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405" y="2771335"/>
            <a:ext cx="3804320" cy="3154415"/>
          </a:xfrm>
          <a:prstGeom prst="rect">
            <a:avLst/>
          </a:prstGeom>
          <a:effectLst>
            <a:outerShdw blurRad="25400" dir="17880000">
              <a:srgbClr val="000000">
                <a:alpha val="46000"/>
              </a:srgbClr>
            </a:outerShdw>
          </a:effectLst>
        </p:spPr>
      </p:pic>
      <p:sp>
        <p:nvSpPr>
          <p:cNvPr id="5" name="Tekstballon: ovaal 4">
            <a:extLst>
              <a:ext uri="{FF2B5EF4-FFF2-40B4-BE49-F238E27FC236}">
                <a16:creationId xmlns:a16="http://schemas.microsoft.com/office/drawing/2014/main" id="{093913CF-4384-4AF3-7815-97897777B2AB}"/>
              </a:ext>
            </a:extLst>
          </p:cNvPr>
          <p:cNvSpPr/>
          <p:nvPr/>
        </p:nvSpPr>
        <p:spPr>
          <a:xfrm>
            <a:off x="5295025" y="2510401"/>
            <a:ext cx="4101209" cy="1144700"/>
          </a:xfrm>
          <a:prstGeom prst="wedgeEllipseCallout">
            <a:avLst>
              <a:gd name="adj1" fmla="val -103814"/>
              <a:gd name="adj2" fmla="val 9274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dirty="0" err="1">
                <a:solidFill>
                  <a:schemeClr val="tx1"/>
                </a:solidFill>
                <a:latin typeface="Arial Narrow" panose="020B0606020202030204" pitchFamily="34" charset="0"/>
              </a:rPr>
              <a:t>Heeej</a:t>
            </a:r>
            <a:r>
              <a:rPr lang="nl-BE" sz="2000" dirty="0">
                <a:solidFill>
                  <a:schemeClr val="tx1"/>
                </a:solidFill>
                <a:latin typeface="Arial Narrow" panose="020B0606020202030204" pitchFamily="34" charset="0"/>
              </a:rPr>
              <a:t>, dikke duim!</a:t>
            </a:r>
            <a:br>
              <a:rPr lang="nl-BE" sz="2000" dirty="0">
                <a:solidFill>
                  <a:schemeClr val="tx1"/>
                </a:solidFill>
                <a:latin typeface="Arial Narrow" panose="020B0606020202030204" pitchFamily="34" charset="0"/>
              </a:rPr>
            </a:br>
            <a:r>
              <a:rPr lang="nl-BE" sz="2000" dirty="0">
                <a:solidFill>
                  <a:schemeClr val="tx1"/>
                </a:solidFill>
                <a:latin typeface="Arial Narrow" panose="020B0606020202030204" pitchFamily="34" charset="0"/>
              </a:rPr>
              <a:t>- 5% van je verslaving </a:t>
            </a:r>
          </a:p>
        </p:txBody>
      </p:sp>
      <p:sp>
        <p:nvSpPr>
          <p:cNvPr id="8" name="Tekstvak 7">
            <a:hlinkClick r:id="rId3" action="ppaction://hlinksldjump"/>
            <a:extLst>
              <a:ext uri="{FF2B5EF4-FFF2-40B4-BE49-F238E27FC236}">
                <a16:creationId xmlns:a16="http://schemas.microsoft.com/office/drawing/2014/main" id="{AFB52C03-27EA-794F-6468-50A88803CE05}"/>
              </a:ext>
            </a:extLst>
          </p:cNvPr>
          <p:cNvSpPr txBox="1"/>
          <p:nvPr/>
        </p:nvSpPr>
        <p:spPr>
          <a:xfrm>
            <a:off x="979294" y="5937118"/>
            <a:ext cx="2616590" cy="830997"/>
          </a:xfrm>
          <a:prstGeom prst="rect">
            <a:avLst/>
          </a:prstGeom>
          <a:solidFill>
            <a:schemeClr val="accent2"/>
          </a:solidFill>
          <a:ln>
            <a:solidFill>
              <a:schemeClr val="accent1"/>
            </a:solidFill>
          </a:ln>
        </p:spPr>
        <p:txBody>
          <a:bodyPr wrap="square" rtlCol="0">
            <a:spAutoFit/>
          </a:bodyPr>
          <a:lstStyle/>
          <a:p>
            <a:r>
              <a:rPr lang="nl-BE" sz="2400" b="1" dirty="0">
                <a:solidFill>
                  <a:schemeClr val="bg1"/>
                </a:solidFill>
                <a:latin typeface="Agency FB" panose="020B0503020202020204" pitchFamily="34" charset="0"/>
              </a:rPr>
              <a:t>Klik hier om terug naar het overzicht te gaan. </a:t>
            </a:r>
          </a:p>
        </p:txBody>
      </p:sp>
    </p:spTree>
    <p:extLst>
      <p:ext uri="{BB962C8B-B14F-4D97-AF65-F5344CB8AC3E}">
        <p14:creationId xmlns:p14="http://schemas.microsoft.com/office/powerpoint/2010/main" val="16462593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B19A3E-4C7B-6789-7D68-A0DB6A5E4D40}"/>
              </a:ext>
            </a:extLst>
          </p:cNvPr>
          <p:cNvSpPr>
            <a:spLocks noGrp="1"/>
          </p:cNvSpPr>
          <p:nvPr>
            <p:ph type="title"/>
          </p:nvPr>
        </p:nvSpPr>
        <p:spPr>
          <a:xfrm>
            <a:off x="913795" y="96350"/>
            <a:ext cx="10353762" cy="970450"/>
          </a:xfrm>
        </p:spPr>
        <p:txBody>
          <a:bodyPr>
            <a:normAutofit/>
          </a:bodyPr>
          <a:lstStyle/>
          <a:p>
            <a:pPr algn="ctr"/>
            <a:r>
              <a:rPr lang="nl-BE" sz="5400" dirty="0"/>
              <a:t>Wist je dat 9 </a:t>
            </a:r>
          </a:p>
        </p:txBody>
      </p:sp>
      <p:sp>
        <p:nvSpPr>
          <p:cNvPr id="4" name="Tijdelijke aanduiding voor inhoud 3">
            <a:extLst>
              <a:ext uri="{FF2B5EF4-FFF2-40B4-BE49-F238E27FC236}">
                <a16:creationId xmlns:a16="http://schemas.microsoft.com/office/drawing/2014/main" id="{DE0C75F9-3F91-2F10-EAB2-BD44F8C38E20}"/>
              </a:ext>
            </a:extLst>
          </p:cNvPr>
          <p:cNvSpPr>
            <a:spLocks noGrp="1"/>
          </p:cNvSpPr>
          <p:nvPr>
            <p:ph idx="1"/>
          </p:nvPr>
        </p:nvSpPr>
        <p:spPr>
          <a:xfrm>
            <a:off x="913795" y="1352622"/>
            <a:ext cx="10353762" cy="4058751"/>
          </a:xfrm>
        </p:spPr>
        <p:txBody>
          <a:bodyPr/>
          <a:lstStyle/>
          <a:p>
            <a:pPr marL="0" marR="0" indent="0" algn="ctr">
              <a:lnSpc>
                <a:spcPct val="107000"/>
              </a:lnSpc>
              <a:spcBef>
                <a:spcPts val="0"/>
              </a:spcBef>
              <a:spcAft>
                <a:spcPts val="800"/>
              </a:spcAft>
              <a:buNone/>
            </a:pPr>
            <a:r>
              <a:rPr lang="nl-BE" sz="3200" kern="1400" dirty="0">
                <a:ln>
                  <a:noFill/>
                </a:ln>
                <a:solidFill>
                  <a:schemeClr val="tx1"/>
                </a:solidFill>
                <a:effectLst/>
                <a:latin typeface="Verdana" panose="020B0604030504040204" pitchFamily="34" charset="0"/>
              </a:rPr>
              <a:t>Drugsgebruikers komen uit alle lagen van de bevolking: mensen met veel geld, gewoon geld, weinig geld, …</a:t>
            </a:r>
            <a:endParaRPr lang="nl-BE" sz="3200" kern="1400" dirty="0">
              <a:ln>
                <a:noFill/>
              </a:ln>
              <a:solidFill>
                <a:schemeClr val="tx1"/>
              </a:solidFill>
              <a:effectLst/>
              <a:latin typeface="Times New Roman" panose="02020603050405020304" pitchFamily="18" charset="0"/>
            </a:endParaRPr>
          </a:p>
          <a:p>
            <a:pPr marL="0" marR="0" indent="0" algn="l">
              <a:spcBef>
                <a:spcPts val="0"/>
              </a:spcBef>
              <a:spcAft>
                <a:spcPts val="0"/>
              </a:spcAft>
            </a:pPr>
            <a:endParaRPr lang="nl-BE" sz="1800" kern="1400" dirty="0">
              <a:ln>
                <a:noFill/>
              </a:ln>
              <a:solidFill>
                <a:srgbClr val="000000"/>
              </a:solidFill>
              <a:effectLst/>
              <a:latin typeface="Times New Roman" panose="02020603050405020304" pitchFamily="18" charset="0"/>
            </a:endParaRPr>
          </a:p>
        </p:txBody>
      </p:sp>
      <p:sp>
        <p:nvSpPr>
          <p:cNvPr id="6" name="Tekstvak 5">
            <a:extLst>
              <a:ext uri="{FF2B5EF4-FFF2-40B4-BE49-F238E27FC236}">
                <a16:creationId xmlns:a16="http://schemas.microsoft.com/office/drawing/2014/main" id="{17395B81-84C1-6E63-4ED5-4182A6C36ED4}"/>
              </a:ext>
            </a:extLst>
          </p:cNvPr>
          <p:cNvSpPr txBox="1"/>
          <p:nvPr/>
        </p:nvSpPr>
        <p:spPr>
          <a:xfrm>
            <a:off x="5462953" y="5297822"/>
            <a:ext cx="7196056" cy="1200329"/>
          </a:xfrm>
          <a:prstGeom prst="rect">
            <a:avLst/>
          </a:prstGeom>
          <a:noFill/>
        </p:spPr>
        <p:txBody>
          <a:bodyPr wrap="square" rtlCol="0">
            <a:spAutoFit/>
          </a:bodyPr>
          <a:lstStyle/>
          <a:p>
            <a:r>
              <a:rPr lang="nl-BE" sz="2400" b="1" dirty="0">
                <a:latin typeface="Arial Narrow" panose="020B0606020202030204" pitchFamily="34" charset="0"/>
              </a:rPr>
              <a:t>Het antwoord is WAAR</a:t>
            </a:r>
            <a:br>
              <a:rPr lang="nl-BE" sz="2400" b="1" dirty="0">
                <a:latin typeface="Arial Narrow" panose="020B0606020202030204" pitchFamily="34" charset="0"/>
              </a:rPr>
            </a:br>
            <a:r>
              <a:rPr lang="nl-BE" sz="2400" dirty="0">
                <a:latin typeface="Arial Narrow" panose="020B0606020202030204" pitchFamily="34" charset="0"/>
              </a:rPr>
              <a:t>De drugsgebruikers zijn verdeeld over alle lagen van de bevolking. </a:t>
            </a:r>
          </a:p>
        </p:txBody>
      </p:sp>
      <p:pic>
        <p:nvPicPr>
          <p:cNvPr id="8" name="Tijdelijke aanduiding voor inhoud 4" descr="Afbeelding met tekst, persoon, muur, person&#10;&#10;Automatisch gegenereerde beschrijving">
            <a:extLst>
              <a:ext uri="{FF2B5EF4-FFF2-40B4-BE49-F238E27FC236}">
                <a16:creationId xmlns:a16="http://schemas.microsoft.com/office/drawing/2014/main" id="{6802ADA8-D814-7348-905D-C2BE048B49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173" y="3016237"/>
            <a:ext cx="3583232" cy="2974083"/>
          </a:xfrm>
          <a:prstGeom prst="rect">
            <a:avLst/>
          </a:prstGeom>
          <a:effectLst>
            <a:outerShdw blurRad="25400" dir="17880000">
              <a:srgbClr val="000000">
                <a:alpha val="46000"/>
              </a:srgbClr>
            </a:outerShdw>
          </a:effectLst>
        </p:spPr>
      </p:pic>
      <p:sp>
        <p:nvSpPr>
          <p:cNvPr id="9" name="Tekstballon: ovaal 8">
            <a:extLst>
              <a:ext uri="{FF2B5EF4-FFF2-40B4-BE49-F238E27FC236}">
                <a16:creationId xmlns:a16="http://schemas.microsoft.com/office/drawing/2014/main" id="{81A57ADB-1DAF-B1A7-8AA0-C214B6DD6156}"/>
              </a:ext>
            </a:extLst>
          </p:cNvPr>
          <p:cNvSpPr/>
          <p:nvPr/>
        </p:nvSpPr>
        <p:spPr>
          <a:xfrm>
            <a:off x="5730865" y="3579365"/>
            <a:ext cx="3583232" cy="1190815"/>
          </a:xfrm>
          <a:prstGeom prst="wedgeEllipseCallout">
            <a:avLst>
              <a:gd name="adj1" fmla="val -137782"/>
              <a:gd name="adj2" fmla="val 1273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dirty="0">
                <a:solidFill>
                  <a:schemeClr val="tx1"/>
                </a:solidFill>
                <a:latin typeface="Arial Narrow" panose="020B0606020202030204" pitchFamily="34" charset="0"/>
              </a:rPr>
              <a:t>Bravo! </a:t>
            </a:r>
            <a:br>
              <a:rPr lang="nl-BE" sz="2000" dirty="0">
                <a:solidFill>
                  <a:schemeClr val="tx1"/>
                </a:solidFill>
                <a:latin typeface="Arial Narrow" panose="020B0606020202030204" pitchFamily="34" charset="0"/>
              </a:rPr>
            </a:br>
            <a:r>
              <a:rPr lang="nl-BE" sz="2000" dirty="0">
                <a:solidFill>
                  <a:schemeClr val="tx1"/>
                </a:solidFill>
                <a:latin typeface="Arial Narrow" panose="020B0606020202030204" pitchFamily="34" charset="0"/>
              </a:rPr>
              <a:t>Het juiste antwoord! </a:t>
            </a:r>
            <a:br>
              <a:rPr lang="nl-BE" sz="2000" dirty="0">
                <a:solidFill>
                  <a:schemeClr val="tx1"/>
                </a:solidFill>
                <a:latin typeface="Arial Narrow" panose="020B0606020202030204" pitchFamily="34" charset="0"/>
              </a:rPr>
            </a:br>
            <a:r>
              <a:rPr lang="nl-BE" sz="2000" dirty="0">
                <a:solidFill>
                  <a:schemeClr val="tx1"/>
                </a:solidFill>
                <a:latin typeface="Arial Narrow" panose="020B0606020202030204" pitchFamily="34" charset="0"/>
              </a:rPr>
              <a:t>- 5% van je verslaving </a:t>
            </a:r>
          </a:p>
        </p:txBody>
      </p:sp>
      <p:sp>
        <p:nvSpPr>
          <p:cNvPr id="3" name="Tekstvak 2">
            <a:hlinkClick r:id="rId3" action="ppaction://hlinksldjump"/>
            <a:extLst>
              <a:ext uri="{FF2B5EF4-FFF2-40B4-BE49-F238E27FC236}">
                <a16:creationId xmlns:a16="http://schemas.microsoft.com/office/drawing/2014/main" id="{8EAEABBE-5A6E-7935-578C-5ADEF922D363}"/>
              </a:ext>
            </a:extLst>
          </p:cNvPr>
          <p:cNvSpPr txBox="1"/>
          <p:nvPr/>
        </p:nvSpPr>
        <p:spPr>
          <a:xfrm>
            <a:off x="998806" y="5937118"/>
            <a:ext cx="2616590" cy="830997"/>
          </a:xfrm>
          <a:prstGeom prst="rect">
            <a:avLst/>
          </a:prstGeom>
          <a:solidFill>
            <a:schemeClr val="accent2"/>
          </a:solidFill>
          <a:ln>
            <a:solidFill>
              <a:schemeClr val="accent1"/>
            </a:solidFill>
          </a:ln>
        </p:spPr>
        <p:txBody>
          <a:bodyPr wrap="square" rtlCol="0">
            <a:spAutoFit/>
          </a:bodyPr>
          <a:lstStyle/>
          <a:p>
            <a:r>
              <a:rPr lang="nl-BE" sz="2400" b="1" dirty="0">
                <a:solidFill>
                  <a:schemeClr val="bg1"/>
                </a:solidFill>
                <a:latin typeface="Agency FB" panose="020B0503020202020204" pitchFamily="34" charset="0"/>
              </a:rPr>
              <a:t>Klik hier om terug naar het overzicht te gaan. </a:t>
            </a:r>
          </a:p>
        </p:txBody>
      </p:sp>
    </p:spTree>
    <p:extLst>
      <p:ext uri="{BB962C8B-B14F-4D97-AF65-F5344CB8AC3E}">
        <p14:creationId xmlns:p14="http://schemas.microsoft.com/office/powerpoint/2010/main" val="19606816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B19A3E-4C7B-6789-7D68-A0DB6A5E4D40}"/>
              </a:ext>
            </a:extLst>
          </p:cNvPr>
          <p:cNvSpPr>
            <a:spLocks noGrp="1"/>
          </p:cNvSpPr>
          <p:nvPr>
            <p:ph type="title"/>
          </p:nvPr>
        </p:nvSpPr>
        <p:spPr>
          <a:xfrm>
            <a:off x="913795" y="96350"/>
            <a:ext cx="10353762" cy="970450"/>
          </a:xfrm>
        </p:spPr>
        <p:txBody>
          <a:bodyPr>
            <a:normAutofit/>
          </a:bodyPr>
          <a:lstStyle/>
          <a:p>
            <a:pPr algn="ctr"/>
            <a:r>
              <a:rPr lang="nl-BE" sz="5400" dirty="0"/>
              <a:t>Wist je dat 10 </a:t>
            </a:r>
          </a:p>
        </p:txBody>
      </p:sp>
      <p:sp>
        <p:nvSpPr>
          <p:cNvPr id="4" name="Tijdelijke aanduiding voor inhoud 3">
            <a:extLst>
              <a:ext uri="{FF2B5EF4-FFF2-40B4-BE49-F238E27FC236}">
                <a16:creationId xmlns:a16="http://schemas.microsoft.com/office/drawing/2014/main" id="{DE0C75F9-3F91-2F10-EAB2-BD44F8C38E20}"/>
              </a:ext>
            </a:extLst>
          </p:cNvPr>
          <p:cNvSpPr>
            <a:spLocks noGrp="1"/>
          </p:cNvSpPr>
          <p:nvPr>
            <p:ph idx="1"/>
          </p:nvPr>
        </p:nvSpPr>
        <p:spPr>
          <a:xfrm>
            <a:off x="913795" y="1085336"/>
            <a:ext cx="10353762" cy="4058751"/>
          </a:xfrm>
        </p:spPr>
        <p:txBody>
          <a:bodyPr/>
          <a:lstStyle/>
          <a:p>
            <a:pPr marL="0" marR="0" indent="0" algn="ctr">
              <a:lnSpc>
                <a:spcPct val="107000"/>
              </a:lnSpc>
              <a:spcBef>
                <a:spcPts val="0"/>
              </a:spcBef>
              <a:spcAft>
                <a:spcPts val="800"/>
              </a:spcAft>
              <a:buNone/>
            </a:pPr>
            <a:r>
              <a:rPr lang="nl-BE" sz="3200" kern="1400" dirty="0">
                <a:ln>
                  <a:noFill/>
                </a:ln>
                <a:solidFill>
                  <a:schemeClr val="tx1"/>
                </a:solidFill>
                <a:effectLst/>
                <a:latin typeface="Verdana" panose="020B0604030504040204" pitchFamily="34" charset="0"/>
              </a:rPr>
              <a:t>Van alcohol kan je … worden. </a:t>
            </a:r>
            <a:endParaRPr lang="nl-BE" sz="3200" kern="1400" dirty="0">
              <a:ln>
                <a:noFill/>
              </a:ln>
              <a:solidFill>
                <a:schemeClr val="tx1"/>
              </a:solidFill>
              <a:effectLst/>
              <a:latin typeface="Times New Roman" panose="02020603050405020304" pitchFamily="18" charset="0"/>
            </a:endParaRPr>
          </a:p>
          <a:p>
            <a:pPr marL="0" marR="0" indent="0" algn="l">
              <a:spcBef>
                <a:spcPts val="0"/>
              </a:spcBef>
              <a:spcAft>
                <a:spcPts val="0"/>
              </a:spcAft>
            </a:pPr>
            <a:endParaRPr lang="nl-BE" sz="1800" kern="1400" dirty="0">
              <a:ln>
                <a:noFill/>
              </a:ln>
              <a:solidFill>
                <a:srgbClr val="000000"/>
              </a:solidFill>
              <a:effectLst/>
              <a:latin typeface="Times New Roman" panose="02020603050405020304" pitchFamily="18" charset="0"/>
            </a:endParaRPr>
          </a:p>
        </p:txBody>
      </p:sp>
      <p:sp>
        <p:nvSpPr>
          <p:cNvPr id="8" name="Ovaal 7">
            <a:extLst>
              <a:ext uri="{FF2B5EF4-FFF2-40B4-BE49-F238E27FC236}">
                <a16:creationId xmlns:a16="http://schemas.microsoft.com/office/drawing/2014/main" id="{E712AB3D-A2C5-AA2D-ADB1-9DEBDB8A8F74}"/>
              </a:ext>
            </a:extLst>
          </p:cNvPr>
          <p:cNvSpPr/>
          <p:nvPr/>
        </p:nvSpPr>
        <p:spPr>
          <a:xfrm>
            <a:off x="1955799" y="1680415"/>
            <a:ext cx="1125415" cy="10445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400" b="1" dirty="0">
                <a:latin typeface="Arial" panose="020B0604020202020204" pitchFamily="34" charset="0"/>
                <a:cs typeface="Arial" panose="020B0604020202020204" pitchFamily="34" charset="0"/>
              </a:rPr>
              <a:t>C</a:t>
            </a:r>
          </a:p>
        </p:txBody>
      </p:sp>
      <p:sp>
        <p:nvSpPr>
          <p:cNvPr id="13" name="Tekstvak 12">
            <a:extLst>
              <a:ext uri="{FF2B5EF4-FFF2-40B4-BE49-F238E27FC236}">
                <a16:creationId xmlns:a16="http://schemas.microsoft.com/office/drawing/2014/main" id="{96B0EB29-2CC1-2B24-F56C-97CBE3C1248D}"/>
              </a:ext>
            </a:extLst>
          </p:cNvPr>
          <p:cNvSpPr txBox="1"/>
          <p:nvPr/>
        </p:nvSpPr>
        <p:spPr>
          <a:xfrm>
            <a:off x="3171794" y="1980298"/>
            <a:ext cx="8017920" cy="523220"/>
          </a:xfrm>
          <a:prstGeom prst="rect">
            <a:avLst/>
          </a:prstGeom>
          <a:noFill/>
        </p:spPr>
        <p:txBody>
          <a:bodyPr wrap="square" rtlCol="0">
            <a:spAutoFit/>
          </a:bodyPr>
          <a:lstStyle/>
          <a:p>
            <a:r>
              <a:rPr lang="nl-BE" sz="2800" kern="1400" dirty="0">
                <a:latin typeface="Verdana" panose="020B0604030504040204" pitchFamily="34" charset="0"/>
              </a:rPr>
              <a:t>lichamelijk &amp; geestelijk afhankelijk </a:t>
            </a:r>
          </a:p>
        </p:txBody>
      </p:sp>
      <p:sp>
        <p:nvSpPr>
          <p:cNvPr id="5" name="Tekstvak 4">
            <a:extLst>
              <a:ext uri="{FF2B5EF4-FFF2-40B4-BE49-F238E27FC236}">
                <a16:creationId xmlns:a16="http://schemas.microsoft.com/office/drawing/2014/main" id="{545FE9D4-D698-7080-0ADB-BBB13AD8A266}"/>
              </a:ext>
            </a:extLst>
          </p:cNvPr>
          <p:cNvSpPr txBox="1"/>
          <p:nvPr/>
        </p:nvSpPr>
        <p:spPr>
          <a:xfrm>
            <a:off x="3751989" y="4903673"/>
            <a:ext cx="8482214" cy="1717778"/>
          </a:xfrm>
          <a:prstGeom prst="rect">
            <a:avLst/>
          </a:prstGeom>
          <a:noFill/>
        </p:spPr>
        <p:txBody>
          <a:bodyPr wrap="square">
            <a:spAutoFit/>
          </a:bodyPr>
          <a:lstStyle/>
          <a:p>
            <a:pPr>
              <a:lnSpc>
                <a:spcPct val="107000"/>
              </a:lnSpc>
              <a:spcAft>
                <a:spcPts val="800"/>
              </a:spcAft>
            </a:pPr>
            <a:r>
              <a:rPr lang="nl-BE" sz="2000" dirty="0">
                <a:latin typeface="Arial Narrow" panose="020B0606020202030204" pitchFamily="34" charset="0"/>
              </a:rPr>
              <a:t>Geestelijke afhankelijkheid betekent dat je enorm naar alcohol verlangt. Lichamelijke afhankelijkheid houdt in dat je lichaam zich heeft aangepast aan de dagelijkse hoeveelheid alcohol. Je hebt op den duur meer alcohol nodig om het effect nog te voelen. Als je stopt met drinken kan je ontwenningsverschijnselen krijgen. Je gaat slecht slapen, trillen en zweten.</a:t>
            </a:r>
          </a:p>
        </p:txBody>
      </p:sp>
      <p:pic>
        <p:nvPicPr>
          <p:cNvPr id="3" name="Tijdelijke aanduiding voor inhoud 4" descr="Afbeelding met persoon, muur, binnen, person&#10;&#10;Automatisch gegenereerde beschrijving">
            <a:extLst>
              <a:ext uri="{FF2B5EF4-FFF2-40B4-BE49-F238E27FC236}">
                <a16:creationId xmlns:a16="http://schemas.microsoft.com/office/drawing/2014/main" id="{8B406C0C-10E4-2A6C-6A70-30B97EE23D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838" y="3075533"/>
            <a:ext cx="3059799" cy="2537083"/>
          </a:xfrm>
          <a:prstGeom prst="rect">
            <a:avLst/>
          </a:prstGeom>
          <a:effectLst>
            <a:outerShdw blurRad="25400" dir="17880000">
              <a:srgbClr val="000000">
                <a:alpha val="46000"/>
              </a:srgbClr>
            </a:outerShdw>
          </a:effectLst>
        </p:spPr>
      </p:pic>
      <p:sp>
        <p:nvSpPr>
          <p:cNvPr id="6" name="Tekstballon: ovaal 5">
            <a:extLst>
              <a:ext uri="{FF2B5EF4-FFF2-40B4-BE49-F238E27FC236}">
                <a16:creationId xmlns:a16="http://schemas.microsoft.com/office/drawing/2014/main" id="{2B96DD61-FD5F-EC6C-86EC-2A0319565374}"/>
              </a:ext>
            </a:extLst>
          </p:cNvPr>
          <p:cNvSpPr/>
          <p:nvPr/>
        </p:nvSpPr>
        <p:spPr>
          <a:xfrm>
            <a:off x="5544942" y="2724941"/>
            <a:ext cx="4218036" cy="1973668"/>
          </a:xfrm>
          <a:prstGeom prst="wedgeEllipseCallout">
            <a:avLst>
              <a:gd name="adj1" fmla="val -135652"/>
              <a:gd name="adj2" fmla="val 400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dirty="0">
                <a:solidFill>
                  <a:schemeClr val="tx1"/>
                </a:solidFill>
                <a:latin typeface="Arial Narrow" panose="020B0606020202030204" pitchFamily="34" charset="0"/>
              </a:rPr>
              <a:t>Goed bezig jij! </a:t>
            </a:r>
            <a:br>
              <a:rPr lang="nl-BE" sz="2000" dirty="0">
                <a:solidFill>
                  <a:schemeClr val="tx1"/>
                </a:solidFill>
                <a:latin typeface="Arial Narrow" panose="020B0606020202030204" pitchFamily="34" charset="0"/>
              </a:rPr>
            </a:br>
            <a:r>
              <a:rPr lang="nl-BE" sz="2000" dirty="0">
                <a:solidFill>
                  <a:schemeClr val="tx1"/>
                </a:solidFill>
                <a:latin typeface="Arial Narrow" panose="020B0606020202030204" pitchFamily="34" charset="0"/>
              </a:rPr>
              <a:t>Is dit je eerste poging? </a:t>
            </a:r>
            <a:br>
              <a:rPr lang="nl-BE" sz="2000" dirty="0">
                <a:solidFill>
                  <a:schemeClr val="tx1"/>
                </a:solidFill>
                <a:latin typeface="Arial Narrow" panose="020B0606020202030204" pitchFamily="34" charset="0"/>
              </a:rPr>
            </a:br>
            <a:r>
              <a:rPr lang="nl-BE" sz="2000" dirty="0">
                <a:solidFill>
                  <a:schemeClr val="tx1"/>
                </a:solidFill>
                <a:latin typeface="Arial Narrow" panose="020B0606020202030204" pitchFamily="34" charset="0"/>
              </a:rPr>
              <a:t>- 5% van je verslaving </a:t>
            </a:r>
            <a:br>
              <a:rPr lang="nl-BE" sz="2000" dirty="0">
                <a:solidFill>
                  <a:schemeClr val="tx1"/>
                </a:solidFill>
                <a:latin typeface="Arial Narrow" panose="020B0606020202030204" pitchFamily="34" charset="0"/>
              </a:rPr>
            </a:br>
            <a:r>
              <a:rPr lang="nl-BE" sz="2000" dirty="0">
                <a:solidFill>
                  <a:schemeClr val="tx1"/>
                </a:solidFill>
                <a:latin typeface="Arial Narrow" panose="020B0606020202030204" pitchFamily="34" charset="0"/>
              </a:rPr>
              <a:t>Had je een tweede poging nodig? </a:t>
            </a:r>
            <a:br>
              <a:rPr lang="nl-BE" sz="2000" dirty="0">
                <a:solidFill>
                  <a:schemeClr val="tx1"/>
                </a:solidFill>
                <a:latin typeface="Arial Narrow" panose="020B0606020202030204" pitchFamily="34" charset="0"/>
              </a:rPr>
            </a:br>
            <a:r>
              <a:rPr lang="nl-BE" sz="2000" dirty="0">
                <a:solidFill>
                  <a:schemeClr val="tx1"/>
                </a:solidFill>
                <a:latin typeface="Arial Narrow" panose="020B0606020202030204" pitchFamily="34" charset="0"/>
              </a:rPr>
              <a:t>- 2% van je verslaving </a:t>
            </a:r>
          </a:p>
        </p:txBody>
      </p:sp>
      <p:sp>
        <p:nvSpPr>
          <p:cNvPr id="9" name="Tekstvak 8">
            <a:hlinkClick r:id="rId3" action="ppaction://hlinksldjump"/>
            <a:extLst>
              <a:ext uri="{FF2B5EF4-FFF2-40B4-BE49-F238E27FC236}">
                <a16:creationId xmlns:a16="http://schemas.microsoft.com/office/drawing/2014/main" id="{52A812C1-CA3C-C5E3-83EF-1752F59C77F5}"/>
              </a:ext>
            </a:extLst>
          </p:cNvPr>
          <p:cNvSpPr txBox="1"/>
          <p:nvPr/>
        </p:nvSpPr>
        <p:spPr>
          <a:xfrm>
            <a:off x="407964" y="5838643"/>
            <a:ext cx="2616590" cy="830997"/>
          </a:xfrm>
          <a:prstGeom prst="rect">
            <a:avLst/>
          </a:prstGeom>
          <a:solidFill>
            <a:schemeClr val="accent2"/>
          </a:solidFill>
          <a:ln>
            <a:solidFill>
              <a:schemeClr val="accent1"/>
            </a:solidFill>
          </a:ln>
        </p:spPr>
        <p:txBody>
          <a:bodyPr wrap="square" rtlCol="0">
            <a:spAutoFit/>
          </a:bodyPr>
          <a:lstStyle/>
          <a:p>
            <a:r>
              <a:rPr lang="nl-BE" sz="2400" b="1" dirty="0">
                <a:solidFill>
                  <a:schemeClr val="bg1"/>
                </a:solidFill>
                <a:latin typeface="Agency FB" panose="020B0503020202020204" pitchFamily="34" charset="0"/>
              </a:rPr>
              <a:t>Klik hier om terug naar het overzicht te gaan. </a:t>
            </a:r>
          </a:p>
        </p:txBody>
      </p:sp>
    </p:spTree>
    <p:extLst>
      <p:ext uri="{BB962C8B-B14F-4D97-AF65-F5344CB8AC3E}">
        <p14:creationId xmlns:p14="http://schemas.microsoft.com/office/powerpoint/2010/main" val="21571475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B19A3E-4C7B-6789-7D68-A0DB6A5E4D40}"/>
              </a:ext>
            </a:extLst>
          </p:cNvPr>
          <p:cNvSpPr>
            <a:spLocks noGrp="1"/>
          </p:cNvSpPr>
          <p:nvPr>
            <p:ph type="title"/>
          </p:nvPr>
        </p:nvSpPr>
        <p:spPr>
          <a:xfrm>
            <a:off x="913795" y="-44326"/>
            <a:ext cx="10353762" cy="970450"/>
          </a:xfrm>
        </p:spPr>
        <p:txBody>
          <a:bodyPr>
            <a:normAutofit/>
          </a:bodyPr>
          <a:lstStyle/>
          <a:p>
            <a:pPr algn="ctr"/>
            <a:r>
              <a:rPr lang="nl-BE" sz="5400" dirty="0"/>
              <a:t>Wist je dat 11 </a:t>
            </a:r>
          </a:p>
        </p:txBody>
      </p:sp>
      <p:sp>
        <p:nvSpPr>
          <p:cNvPr id="4" name="Tijdelijke aanduiding voor inhoud 3">
            <a:extLst>
              <a:ext uri="{FF2B5EF4-FFF2-40B4-BE49-F238E27FC236}">
                <a16:creationId xmlns:a16="http://schemas.microsoft.com/office/drawing/2014/main" id="{DE0C75F9-3F91-2F10-EAB2-BD44F8C38E20}"/>
              </a:ext>
            </a:extLst>
          </p:cNvPr>
          <p:cNvSpPr>
            <a:spLocks noGrp="1"/>
          </p:cNvSpPr>
          <p:nvPr>
            <p:ph idx="1"/>
          </p:nvPr>
        </p:nvSpPr>
        <p:spPr>
          <a:xfrm>
            <a:off x="913795" y="1085335"/>
            <a:ext cx="10353762" cy="4058751"/>
          </a:xfrm>
        </p:spPr>
        <p:txBody>
          <a:bodyPr/>
          <a:lstStyle/>
          <a:p>
            <a:pPr marL="0" marR="0" indent="0" algn="ctr">
              <a:lnSpc>
                <a:spcPct val="107000"/>
              </a:lnSpc>
              <a:spcBef>
                <a:spcPts val="0"/>
              </a:spcBef>
              <a:spcAft>
                <a:spcPts val="800"/>
              </a:spcAft>
              <a:buNone/>
            </a:pPr>
            <a:r>
              <a:rPr lang="nl-BE" sz="3200" kern="1400" dirty="0">
                <a:ln>
                  <a:noFill/>
                </a:ln>
                <a:solidFill>
                  <a:schemeClr val="tx1"/>
                </a:solidFill>
                <a:effectLst/>
                <a:latin typeface="Verdana" panose="020B0604030504040204" pitchFamily="34" charset="0"/>
              </a:rPr>
              <a:t>Als je een beetje alcohol drinkt, voel je je wat minder moe. Alcohol heeft…</a:t>
            </a:r>
            <a:endParaRPr lang="nl-BE" sz="3200" kern="1400" dirty="0">
              <a:ln>
                <a:noFill/>
              </a:ln>
              <a:solidFill>
                <a:schemeClr val="tx1"/>
              </a:solidFill>
              <a:effectLst/>
              <a:latin typeface="Times New Roman" panose="02020603050405020304" pitchFamily="18" charset="0"/>
            </a:endParaRPr>
          </a:p>
          <a:p>
            <a:pPr marL="0" marR="0" indent="0" algn="l">
              <a:spcBef>
                <a:spcPts val="0"/>
              </a:spcBef>
              <a:spcAft>
                <a:spcPts val="0"/>
              </a:spcAft>
            </a:pPr>
            <a:endParaRPr lang="nl-BE" sz="1800" kern="1400" dirty="0">
              <a:ln>
                <a:noFill/>
              </a:ln>
              <a:solidFill>
                <a:srgbClr val="000000"/>
              </a:solidFill>
              <a:effectLst/>
              <a:latin typeface="Times New Roman" panose="02020603050405020304" pitchFamily="18" charset="0"/>
            </a:endParaRPr>
          </a:p>
        </p:txBody>
      </p:sp>
      <p:sp>
        <p:nvSpPr>
          <p:cNvPr id="7" name="Ovaal 6">
            <a:extLst>
              <a:ext uri="{FF2B5EF4-FFF2-40B4-BE49-F238E27FC236}">
                <a16:creationId xmlns:a16="http://schemas.microsoft.com/office/drawing/2014/main" id="{C1D86C5B-5B34-F6A5-0362-89A618628902}"/>
              </a:ext>
            </a:extLst>
          </p:cNvPr>
          <p:cNvSpPr/>
          <p:nvPr/>
        </p:nvSpPr>
        <p:spPr>
          <a:xfrm>
            <a:off x="1955800" y="2132675"/>
            <a:ext cx="1125415" cy="10445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400" b="1" dirty="0">
                <a:latin typeface="Arial" panose="020B0604020202020204" pitchFamily="34" charset="0"/>
                <a:cs typeface="Arial" panose="020B0604020202020204" pitchFamily="34" charset="0"/>
              </a:rPr>
              <a:t>B</a:t>
            </a:r>
          </a:p>
        </p:txBody>
      </p:sp>
      <p:sp>
        <p:nvSpPr>
          <p:cNvPr id="12" name="Tekstvak 11">
            <a:extLst>
              <a:ext uri="{FF2B5EF4-FFF2-40B4-BE49-F238E27FC236}">
                <a16:creationId xmlns:a16="http://schemas.microsoft.com/office/drawing/2014/main" id="{2D4BCAE3-A5C9-E326-8933-3F34CD0C306F}"/>
              </a:ext>
            </a:extLst>
          </p:cNvPr>
          <p:cNvSpPr txBox="1"/>
          <p:nvPr/>
        </p:nvSpPr>
        <p:spPr>
          <a:xfrm>
            <a:off x="3249637" y="2455498"/>
            <a:ext cx="5964702" cy="523220"/>
          </a:xfrm>
          <a:prstGeom prst="rect">
            <a:avLst/>
          </a:prstGeom>
          <a:noFill/>
        </p:spPr>
        <p:txBody>
          <a:bodyPr wrap="square" rtlCol="0">
            <a:spAutoFit/>
          </a:bodyPr>
          <a:lstStyle/>
          <a:p>
            <a:r>
              <a:rPr lang="nl-BE" sz="2800" kern="1400" dirty="0">
                <a:latin typeface="Verdana" panose="020B0604030504040204" pitchFamily="34" charset="0"/>
              </a:rPr>
              <a:t>… een verdovend effect </a:t>
            </a:r>
          </a:p>
        </p:txBody>
      </p:sp>
      <p:sp>
        <p:nvSpPr>
          <p:cNvPr id="5" name="Tekstvak 4">
            <a:extLst>
              <a:ext uri="{FF2B5EF4-FFF2-40B4-BE49-F238E27FC236}">
                <a16:creationId xmlns:a16="http://schemas.microsoft.com/office/drawing/2014/main" id="{7C915D25-5FE9-258B-CE3E-7EC0458D0645}"/>
              </a:ext>
            </a:extLst>
          </p:cNvPr>
          <p:cNvSpPr txBox="1"/>
          <p:nvPr/>
        </p:nvSpPr>
        <p:spPr>
          <a:xfrm>
            <a:off x="3953022" y="5220324"/>
            <a:ext cx="8187397" cy="1151534"/>
          </a:xfrm>
          <a:prstGeom prst="rect">
            <a:avLst/>
          </a:prstGeom>
          <a:noFill/>
        </p:spPr>
        <p:txBody>
          <a:bodyPr wrap="square">
            <a:spAutoFit/>
          </a:bodyPr>
          <a:lstStyle/>
          <a:p>
            <a:pPr>
              <a:lnSpc>
                <a:spcPct val="107000"/>
              </a:lnSpc>
              <a:spcAft>
                <a:spcPts val="800"/>
              </a:spcAft>
            </a:pPr>
            <a:r>
              <a:rPr lang="nl-BE" sz="2200" dirty="0">
                <a:latin typeface="Arial Narrow" panose="020B0606020202030204" pitchFamily="34" charset="0"/>
              </a:rPr>
              <a:t>Wanneer je alcohol drinkt, verdooft het de hersenen. Het verdooft vooral de delen van de hersenen die ons gedrag en onze emoties controleren. Zo komt het dat je door wat alcohol te drinken je uitgelaten en ongeremd voelt. </a:t>
            </a:r>
          </a:p>
        </p:txBody>
      </p:sp>
      <p:pic>
        <p:nvPicPr>
          <p:cNvPr id="3" name="Tijdelijke aanduiding voor inhoud 4">
            <a:extLst>
              <a:ext uri="{FF2B5EF4-FFF2-40B4-BE49-F238E27FC236}">
                <a16:creationId xmlns:a16="http://schemas.microsoft.com/office/drawing/2014/main" id="{11FB417F-0784-526C-DCFC-A9C5D901C8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856" y="3303813"/>
            <a:ext cx="3327082" cy="2758706"/>
          </a:xfrm>
          <a:prstGeom prst="rect">
            <a:avLst/>
          </a:prstGeom>
          <a:effectLst>
            <a:outerShdw blurRad="25400" dir="17880000">
              <a:srgbClr val="000000">
                <a:alpha val="46000"/>
              </a:srgbClr>
            </a:outerShdw>
          </a:effectLst>
        </p:spPr>
      </p:pic>
      <p:sp>
        <p:nvSpPr>
          <p:cNvPr id="6" name="Tekstballon: ovaal 5">
            <a:extLst>
              <a:ext uri="{FF2B5EF4-FFF2-40B4-BE49-F238E27FC236}">
                <a16:creationId xmlns:a16="http://schemas.microsoft.com/office/drawing/2014/main" id="{0EC82423-D608-C34C-A195-F29EA732C8A0}"/>
              </a:ext>
            </a:extLst>
          </p:cNvPr>
          <p:cNvSpPr/>
          <p:nvPr/>
        </p:nvSpPr>
        <p:spPr>
          <a:xfrm>
            <a:off x="6890752" y="3073323"/>
            <a:ext cx="4900392" cy="1663056"/>
          </a:xfrm>
          <a:prstGeom prst="wedgeEllipseCallout">
            <a:avLst>
              <a:gd name="adj1" fmla="val -129419"/>
              <a:gd name="adj2" fmla="val 5953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dirty="0">
                <a:solidFill>
                  <a:schemeClr val="tx1"/>
                </a:solidFill>
                <a:latin typeface="Arial Narrow" panose="020B0606020202030204" pitchFamily="34" charset="0"/>
              </a:rPr>
              <a:t>Yes, yes </a:t>
            </a:r>
            <a:r>
              <a:rPr lang="nl-BE" sz="2000" dirty="0" err="1">
                <a:solidFill>
                  <a:schemeClr val="tx1"/>
                </a:solidFill>
                <a:latin typeface="Arial Narrow" panose="020B0606020202030204" pitchFamily="34" charset="0"/>
              </a:rPr>
              <a:t>yes</a:t>
            </a:r>
            <a:r>
              <a:rPr lang="nl-BE" sz="2000" dirty="0">
                <a:solidFill>
                  <a:schemeClr val="tx1"/>
                </a:solidFill>
                <a:latin typeface="Arial Narrow" panose="020B0606020202030204" pitchFamily="34" charset="0"/>
              </a:rPr>
              <a:t>, het antwoord van de eerste keer juist? </a:t>
            </a:r>
            <a:br>
              <a:rPr lang="nl-BE" sz="2000" dirty="0">
                <a:solidFill>
                  <a:schemeClr val="tx1"/>
                </a:solidFill>
                <a:latin typeface="Arial Narrow" panose="020B0606020202030204" pitchFamily="34" charset="0"/>
              </a:rPr>
            </a:br>
            <a:r>
              <a:rPr lang="nl-BE" sz="2000" dirty="0">
                <a:solidFill>
                  <a:schemeClr val="tx1"/>
                </a:solidFill>
                <a:latin typeface="Arial Narrow" panose="020B0606020202030204" pitchFamily="34" charset="0"/>
              </a:rPr>
              <a:t>- 5% van je verslaving </a:t>
            </a:r>
            <a:br>
              <a:rPr lang="nl-BE" sz="2000" dirty="0">
                <a:solidFill>
                  <a:schemeClr val="tx1"/>
                </a:solidFill>
                <a:latin typeface="Arial Narrow" panose="020B0606020202030204" pitchFamily="34" charset="0"/>
              </a:rPr>
            </a:br>
            <a:r>
              <a:rPr lang="nl-BE" sz="2000" dirty="0">
                <a:solidFill>
                  <a:schemeClr val="tx1"/>
                </a:solidFill>
                <a:latin typeface="Arial Narrow" panose="020B0606020202030204" pitchFamily="34" charset="0"/>
              </a:rPr>
              <a:t>Had je een tweede poging nodig? </a:t>
            </a:r>
            <a:br>
              <a:rPr lang="nl-BE" sz="2000" dirty="0">
                <a:solidFill>
                  <a:schemeClr val="tx1"/>
                </a:solidFill>
                <a:latin typeface="Arial Narrow" panose="020B0606020202030204" pitchFamily="34" charset="0"/>
              </a:rPr>
            </a:br>
            <a:r>
              <a:rPr lang="nl-BE" sz="2000" dirty="0">
                <a:solidFill>
                  <a:schemeClr val="tx1"/>
                </a:solidFill>
                <a:latin typeface="Arial Narrow" panose="020B0606020202030204" pitchFamily="34" charset="0"/>
              </a:rPr>
              <a:t>- 2% van je verslaving </a:t>
            </a:r>
          </a:p>
        </p:txBody>
      </p:sp>
      <p:sp>
        <p:nvSpPr>
          <p:cNvPr id="9" name="Tekstvak 8">
            <a:hlinkClick r:id="rId3" action="ppaction://hlinksldjump"/>
            <a:extLst>
              <a:ext uri="{FF2B5EF4-FFF2-40B4-BE49-F238E27FC236}">
                <a16:creationId xmlns:a16="http://schemas.microsoft.com/office/drawing/2014/main" id="{D8E8E1C3-D335-DF9B-64E7-A00DD8FF4007}"/>
              </a:ext>
            </a:extLst>
          </p:cNvPr>
          <p:cNvSpPr txBox="1"/>
          <p:nvPr/>
        </p:nvSpPr>
        <p:spPr>
          <a:xfrm>
            <a:off x="886263" y="5937118"/>
            <a:ext cx="2616590" cy="830997"/>
          </a:xfrm>
          <a:prstGeom prst="rect">
            <a:avLst/>
          </a:prstGeom>
          <a:solidFill>
            <a:schemeClr val="accent2"/>
          </a:solidFill>
          <a:ln>
            <a:solidFill>
              <a:schemeClr val="accent1"/>
            </a:solidFill>
          </a:ln>
        </p:spPr>
        <p:txBody>
          <a:bodyPr wrap="square" rtlCol="0">
            <a:spAutoFit/>
          </a:bodyPr>
          <a:lstStyle/>
          <a:p>
            <a:r>
              <a:rPr lang="nl-BE" sz="2400" b="1" dirty="0">
                <a:solidFill>
                  <a:schemeClr val="bg1"/>
                </a:solidFill>
                <a:latin typeface="Agency FB" panose="020B0503020202020204" pitchFamily="34" charset="0"/>
              </a:rPr>
              <a:t>Klik hier om terug naar het overzicht te gaan. </a:t>
            </a:r>
          </a:p>
        </p:txBody>
      </p:sp>
    </p:spTree>
    <p:extLst>
      <p:ext uri="{BB962C8B-B14F-4D97-AF65-F5344CB8AC3E}">
        <p14:creationId xmlns:p14="http://schemas.microsoft.com/office/powerpoint/2010/main" val="40400836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B19A3E-4C7B-6789-7D68-A0DB6A5E4D40}"/>
              </a:ext>
            </a:extLst>
          </p:cNvPr>
          <p:cNvSpPr>
            <a:spLocks noGrp="1"/>
          </p:cNvSpPr>
          <p:nvPr>
            <p:ph type="title"/>
          </p:nvPr>
        </p:nvSpPr>
        <p:spPr>
          <a:xfrm>
            <a:off x="913795" y="96350"/>
            <a:ext cx="10353762" cy="970450"/>
          </a:xfrm>
        </p:spPr>
        <p:txBody>
          <a:bodyPr>
            <a:normAutofit/>
          </a:bodyPr>
          <a:lstStyle/>
          <a:p>
            <a:pPr algn="ctr"/>
            <a:r>
              <a:rPr lang="nl-BE" sz="5400" dirty="0"/>
              <a:t>Wist je dat 12 </a:t>
            </a:r>
          </a:p>
        </p:txBody>
      </p:sp>
      <p:sp>
        <p:nvSpPr>
          <p:cNvPr id="4" name="Tijdelijke aanduiding voor inhoud 3">
            <a:extLst>
              <a:ext uri="{FF2B5EF4-FFF2-40B4-BE49-F238E27FC236}">
                <a16:creationId xmlns:a16="http://schemas.microsoft.com/office/drawing/2014/main" id="{DE0C75F9-3F91-2F10-EAB2-BD44F8C38E20}"/>
              </a:ext>
            </a:extLst>
          </p:cNvPr>
          <p:cNvSpPr>
            <a:spLocks noGrp="1"/>
          </p:cNvSpPr>
          <p:nvPr>
            <p:ph idx="1"/>
          </p:nvPr>
        </p:nvSpPr>
        <p:spPr>
          <a:xfrm>
            <a:off x="913795" y="1155674"/>
            <a:ext cx="10353762" cy="4058751"/>
          </a:xfrm>
        </p:spPr>
        <p:txBody>
          <a:bodyPr/>
          <a:lstStyle/>
          <a:p>
            <a:pPr marL="0" marR="0" indent="0" algn="ctr">
              <a:lnSpc>
                <a:spcPct val="107000"/>
              </a:lnSpc>
              <a:spcBef>
                <a:spcPts val="0"/>
              </a:spcBef>
              <a:spcAft>
                <a:spcPts val="800"/>
              </a:spcAft>
              <a:buNone/>
            </a:pPr>
            <a:r>
              <a:rPr lang="nl-BE" sz="3200" kern="1400" dirty="0">
                <a:ln>
                  <a:noFill/>
                </a:ln>
                <a:solidFill>
                  <a:schemeClr val="tx1"/>
                </a:solidFill>
                <a:effectLst/>
                <a:latin typeface="Verdana" panose="020B0604030504040204" pitchFamily="34" charset="0"/>
              </a:rPr>
              <a:t>Een overdosis alcohol kan je krijgen door…</a:t>
            </a:r>
            <a:endParaRPr lang="nl-BE" sz="3200" kern="1400" dirty="0">
              <a:ln>
                <a:noFill/>
              </a:ln>
              <a:solidFill>
                <a:schemeClr val="tx1"/>
              </a:solidFill>
              <a:effectLst/>
              <a:latin typeface="Times New Roman" panose="02020603050405020304" pitchFamily="18" charset="0"/>
            </a:endParaRPr>
          </a:p>
          <a:p>
            <a:pPr marL="0" marR="0" indent="0" algn="l">
              <a:spcBef>
                <a:spcPts val="0"/>
              </a:spcBef>
              <a:spcAft>
                <a:spcPts val="0"/>
              </a:spcAft>
            </a:pPr>
            <a:endParaRPr lang="nl-BE" sz="1800" kern="1400" dirty="0">
              <a:ln>
                <a:noFill/>
              </a:ln>
              <a:solidFill>
                <a:srgbClr val="000000"/>
              </a:solidFill>
              <a:effectLst/>
              <a:latin typeface="Times New Roman" panose="02020603050405020304" pitchFamily="18" charset="0"/>
            </a:endParaRPr>
          </a:p>
        </p:txBody>
      </p:sp>
      <p:sp>
        <p:nvSpPr>
          <p:cNvPr id="6" name="Ovaal 5">
            <a:extLst>
              <a:ext uri="{FF2B5EF4-FFF2-40B4-BE49-F238E27FC236}">
                <a16:creationId xmlns:a16="http://schemas.microsoft.com/office/drawing/2014/main" id="{37AAAA0E-098C-2539-D0D8-C1BBDB455044}"/>
              </a:ext>
            </a:extLst>
          </p:cNvPr>
          <p:cNvSpPr/>
          <p:nvPr/>
        </p:nvSpPr>
        <p:spPr>
          <a:xfrm>
            <a:off x="1955800" y="1760690"/>
            <a:ext cx="1125415" cy="10445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400" b="1" dirty="0">
                <a:latin typeface="Arial" panose="020B0604020202020204" pitchFamily="34" charset="0"/>
                <a:cs typeface="Arial" panose="020B0604020202020204" pitchFamily="34" charset="0"/>
              </a:rPr>
              <a:t>A</a:t>
            </a:r>
          </a:p>
        </p:txBody>
      </p:sp>
      <p:sp>
        <p:nvSpPr>
          <p:cNvPr id="11" name="Tekstvak 10">
            <a:extLst>
              <a:ext uri="{FF2B5EF4-FFF2-40B4-BE49-F238E27FC236}">
                <a16:creationId xmlns:a16="http://schemas.microsoft.com/office/drawing/2014/main" id="{0341B02C-D7C2-BA27-D4C1-6EFB56954271}"/>
              </a:ext>
            </a:extLst>
          </p:cNvPr>
          <p:cNvSpPr txBox="1"/>
          <p:nvPr/>
        </p:nvSpPr>
        <p:spPr>
          <a:xfrm>
            <a:off x="3249637" y="2011675"/>
            <a:ext cx="7596554" cy="523220"/>
          </a:xfrm>
          <a:prstGeom prst="rect">
            <a:avLst/>
          </a:prstGeom>
          <a:noFill/>
        </p:spPr>
        <p:txBody>
          <a:bodyPr wrap="square" rtlCol="0">
            <a:spAutoFit/>
          </a:bodyPr>
          <a:lstStyle/>
          <a:p>
            <a:r>
              <a:rPr lang="nl-BE" sz="2800" kern="1400" dirty="0">
                <a:latin typeface="Verdana" panose="020B0604030504040204" pitchFamily="34" charset="0"/>
              </a:rPr>
              <a:t>…te veel alcohol te drinken in korte tijd. </a:t>
            </a:r>
          </a:p>
        </p:txBody>
      </p:sp>
      <p:sp>
        <p:nvSpPr>
          <p:cNvPr id="3" name="Tekstvak 2">
            <a:extLst>
              <a:ext uri="{FF2B5EF4-FFF2-40B4-BE49-F238E27FC236}">
                <a16:creationId xmlns:a16="http://schemas.microsoft.com/office/drawing/2014/main" id="{98D9B175-4CFB-328D-AC56-537EB7DCBF03}"/>
              </a:ext>
            </a:extLst>
          </p:cNvPr>
          <p:cNvSpPr txBox="1"/>
          <p:nvPr/>
        </p:nvSpPr>
        <p:spPr>
          <a:xfrm>
            <a:off x="3345435" y="4913125"/>
            <a:ext cx="8846565" cy="1247714"/>
          </a:xfrm>
          <a:prstGeom prst="rect">
            <a:avLst/>
          </a:prstGeom>
          <a:noFill/>
        </p:spPr>
        <p:txBody>
          <a:bodyPr wrap="square">
            <a:spAutoFit/>
          </a:bodyPr>
          <a:lstStyle/>
          <a:p>
            <a:pPr>
              <a:lnSpc>
                <a:spcPct val="107000"/>
              </a:lnSpc>
              <a:spcAft>
                <a:spcPts val="800"/>
              </a:spcAft>
            </a:pPr>
            <a:r>
              <a:rPr lang="nl-BE" sz="2400" dirty="0">
                <a:latin typeface="Arial Narrow" panose="020B0606020202030204" pitchFamily="34" charset="0"/>
              </a:rPr>
              <a:t>Als je te veel alcohol drinkt op korte tijd heb je een overdosis. Je lichaam kan de hoeveelheid alcohol niet verwerken en in de ergste gevallen kan je hiervan in coma gaan. </a:t>
            </a:r>
          </a:p>
        </p:txBody>
      </p:sp>
      <p:pic>
        <p:nvPicPr>
          <p:cNvPr id="5" name="Tijdelijke aanduiding voor inhoud 4" descr="Afbeelding met tekst, persoon, muur, person&#10;&#10;Automatisch gegenereerde beschrijving">
            <a:extLst>
              <a:ext uri="{FF2B5EF4-FFF2-40B4-BE49-F238E27FC236}">
                <a16:creationId xmlns:a16="http://schemas.microsoft.com/office/drawing/2014/main" id="{73786951-6330-7373-7AD6-E829878DF8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040" y="3280841"/>
            <a:ext cx="2936119" cy="2436979"/>
          </a:xfrm>
          <a:prstGeom prst="rect">
            <a:avLst/>
          </a:prstGeom>
          <a:effectLst>
            <a:outerShdw blurRad="25400" dir="17880000">
              <a:srgbClr val="000000">
                <a:alpha val="46000"/>
              </a:srgbClr>
            </a:outerShdw>
          </a:effectLst>
        </p:spPr>
      </p:pic>
      <p:sp>
        <p:nvSpPr>
          <p:cNvPr id="7" name="Tekstballon: ovaal 6">
            <a:extLst>
              <a:ext uri="{FF2B5EF4-FFF2-40B4-BE49-F238E27FC236}">
                <a16:creationId xmlns:a16="http://schemas.microsoft.com/office/drawing/2014/main" id="{69607886-A935-6AE8-A00C-C1A483BB5E1E}"/>
              </a:ext>
            </a:extLst>
          </p:cNvPr>
          <p:cNvSpPr/>
          <p:nvPr/>
        </p:nvSpPr>
        <p:spPr>
          <a:xfrm>
            <a:off x="5659756" y="2598299"/>
            <a:ext cx="4804594" cy="2289401"/>
          </a:xfrm>
          <a:prstGeom prst="wedgeEllipseCallout">
            <a:avLst>
              <a:gd name="adj1" fmla="val -122612"/>
              <a:gd name="adj2" fmla="val 3363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dirty="0">
                <a:solidFill>
                  <a:schemeClr val="tx1"/>
                </a:solidFill>
                <a:latin typeface="Arial Narrow" panose="020B0606020202030204" pitchFamily="34" charset="0"/>
              </a:rPr>
              <a:t>Applaus! Goed geantwoord! </a:t>
            </a:r>
            <a:br>
              <a:rPr lang="nl-BE" sz="2000" dirty="0">
                <a:solidFill>
                  <a:schemeClr val="tx1"/>
                </a:solidFill>
                <a:latin typeface="Arial Narrow" panose="020B0606020202030204" pitchFamily="34" charset="0"/>
              </a:rPr>
            </a:br>
            <a:r>
              <a:rPr lang="nl-BE" sz="2000" dirty="0">
                <a:solidFill>
                  <a:schemeClr val="tx1"/>
                </a:solidFill>
                <a:latin typeface="Arial Narrow" panose="020B0606020202030204" pitchFamily="34" charset="0"/>
              </a:rPr>
              <a:t>Is dit je eerste poging? </a:t>
            </a:r>
            <a:br>
              <a:rPr lang="nl-BE" sz="2000" dirty="0">
                <a:solidFill>
                  <a:schemeClr val="tx1"/>
                </a:solidFill>
                <a:latin typeface="Arial Narrow" panose="020B0606020202030204" pitchFamily="34" charset="0"/>
              </a:rPr>
            </a:br>
            <a:r>
              <a:rPr lang="nl-BE" sz="2000" dirty="0">
                <a:solidFill>
                  <a:schemeClr val="tx1"/>
                </a:solidFill>
                <a:latin typeface="Arial Narrow" panose="020B0606020202030204" pitchFamily="34" charset="0"/>
              </a:rPr>
              <a:t>- 5% van je verslaving </a:t>
            </a:r>
            <a:br>
              <a:rPr lang="nl-BE" sz="2000" dirty="0">
                <a:solidFill>
                  <a:schemeClr val="tx1"/>
                </a:solidFill>
                <a:latin typeface="Arial Narrow" panose="020B0606020202030204" pitchFamily="34" charset="0"/>
              </a:rPr>
            </a:br>
            <a:r>
              <a:rPr lang="nl-BE" sz="2000" dirty="0">
                <a:solidFill>
                  <a:schemeClr val="tx1"/>
                </a:solidFill>
                <a:latin typeface="Arial Narrow" panose="020B0606020202030204" pitchFamily="34" charset="0"/>
              </a:rPr>
              <a:t>Had je een tweede poging nodig? </a:t>
            </a:r>
            <a:br>
              <a:rPr lang="nl-BE" sz="2000" dirty="0">
                <a:solidFill>
                  <a:schemeClr val="tx1"/>
                </a:solidFill>
                <a:latin typeface="Arial Narrow" panose="020B0606020202030204" pitchFamily="34" charset="0"/>
              </a:rPr>
            </a:br>
            <a:r>
              <a:rPr lang="nl-BE" sz="2000" dirty="0">
                <a:solidFill>
                  <a:schemeClr val="tx1"/>
                </a:solidFill>
                <a:latin typeface="Arial Narrow" panose="020B0606020202030204" pitchFamily="34" charset="0"/>
              </a:rPr>
              <a:t>- 2% van je verslaving </a:t>
            </a:r>
          </a:p>
        </p:txBody>
      </p:sp>
      <p:sp>
        <p:nvSpPr>
          <p:cNvPr id="9" name="Tekstvak 8">
            <a:hlinkClick r:id="rId3" action="ppaction://hlinksldjump"/>
            <a:extLst>
              <a:ext uri="{FF2B5EF4-FFF2-40B4-BE49-F238E27FC236}">
                <a16:creationId xmlns:a16="http://schemas.microsoft.com/office/drawing/2014/main" id="{12C79F70-CEBD-029B-ECE1-6E60783D456D}"/>
              </a:ext>
            </a:extLst>
          </p:cNvPr>
          <p:cNvSpPr txBox="1"/>
          <p:nvPr/>
        </p:nvSpPr>
        <p:spPr>
          <a:xfrm>
            <a:off x="337626" y="5824576"/>
            <a:ext cx="2616590" cy="830997"/>
          </a:xfrm>
          <a:prstGeom prst="rect">
            <a:avLst/>
          </a:prstGeom>
          <a:solidFill>
            <a:schemeClr val="accent2"/>
          </a:solidFill>
          <a:ln>
            <a:solidFill>
              <a:schemeClr val="accent1"/>
            </a:solidFill>
          </a:ln>
        </p:spPr>
        <p:txBody>
          <a:bodyPr wrap="square" rtlCol="0">
            <a:spAutoFit/>
          </a:bodyPr>
          <a:lstStyle/>
          <a:p>
            <a:r>
              <a:rPr lang="nl-BE" sz="2400" b="1" dirty="0">
                <a:solidFill>
                  <a:schemeClr val="bg1"/>
                </a:solidFill>
                <a:latin typeface="Agency FB" panose="020B0503020202020204" pitchFamily="34" charset="0"/>
              </a:rPr>
              <a:t>Klik hier om terug naar het overzicht te gaan. </a:t>
            </a:r>
          </a:p>
        </p:txBody>
      </p:sp>
    </p:spTree>
    <p:extLst>
      <p:ext uri="{BB962C8B-B14F-4D97-AF65-F5344CB8AC3E}">
        <p14:creationId xmlns:p14="http://schemas.microsoft.com/office/powerpoint/2010/main" val="23281701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B19A3E-4C7B-6789-7D68-A0DB6A5E4D40}"/>
              </a:ext>
            </a:extLst>
          </p:cNvPr>
          <p:cNvSpPr>
            <a:spLocks noGrp="1"/>
          </p:cNvSpPr>
          <p:nvPr>
            <p:ph type="title"/>
          </p:nvPr>
        </p:nvSpPr>
        <p:spPr>
          <a:xfrm>
            <a:off x="913795" y="96350"/>
            <a:ext cx="10353762" cy="970450"/>
          </a:xfrm>
        </p:spPr>
        <p:txBody>
          <a:bodyPr>
            <a:normAutofit/>
          </a:bodyPr>
          <a:lstStyle/>
          <a:p>
            <a:pPr algn="ctr"/>
            <a:r>
              <a:rPr lang="nl-BE" sz="5400" dirty="0"/>
              <a:t>Wist je dat 2 </a:t>
            </a:r>
          </a:p>
        </p:txBody>
      </p:sp>
      <p:sp>
        <p:nvSpPr>
          <p:cNvPr id="4" name="Tijdelijke aanduiding voor inhoud 3">
            <a:extLst>
              <a:ext uri="{FF2B5EF4-FFF2-40B4-BE49-F238E27FC236}">
                <a16:creationId xmlns:a16="http://schemas.microsoft.com/office/drawing/2014/main" id="{DE0C75F9-3F91-2F10-EAB2-BD44F8C38E20}"/>
              </a:ext>
            </a:extLst>
          </p:cNvPr>
          <p:cNvSpPr>
            <a:spLocks noGrp="1"/>
          </p:cNvSpPr>
          <p:nvPr>
            <p:ph idx="1"/>
          </p:nvPr>
        </p:nvSpPr>
        <p:spPr/>
        <p:txBody>
          <a:bodyPr/>
          <a:lstStyle/>
          <a:p>
            <a:pPr marL="0" marR="0" indent="0" algn="ctr">
              <a:lnSpc>
                <a:spcPct val="107000"/>
              </a:lnSpc>
              <a:spcBef>
                <a:spcPts val="0"/>
              </a:spcBef>
              <a:spcAft>
                <a:spcPts val="800"/>
              </a:spcAft>
              <a:buNone/>
            </a:pPr>
            <a:r>
              <a:rPr lang="nl-BE" sz="3200" kern="1400" dirty="0">
                <a:ln>
                  <a:noFill/>
                </a:ln>
                <a:solidFill>
                  <a:schemeClr val="tx1"/>
                </a:solidFill>
                <a:effectLst/>
                <a:latin typeface="Verdana" panose="020B0604030504040204" pitchFamily="34" charset="0"/>
              </a:rPr>
              <a:t>Een gevolg van dronken zijn is het afsterven van hersencellen die nooit meer vervangen worden.</a:t>
            </a:r>
            <a:r>
              <a:rPr lang="nl-BE" sz="3200" kern="1400" dirty="0">
                <a:ln>
                  <a:noFill/>
                </a:ln>
                <a:solidFill>
                  <a:schemeClr val="tx1"/>
                </a:solidFill>
                <a:effectLst/>
                <a:latin typeface="Times New Roman" panose="02020603050405020304" pitchFamily="18" charset="0"/>
              </a:rPr>
              <a:t> </a:t>
            </a:r>
          </a:p>
          <a:p>
            <a:pPr marL="0" marR="0" indent="0" algn="l">
              <a:spcBef>
                <a:spcPts val="0"/>
              </a:spcBef>
              <a:spcAft>
                <a:spcPts val="0"/>
              </a:spcAft>
            </a:pPr>
            <a:endParaRPr lang="nl-BE" sz="1800" kern="1400" dirty="0">
              <a:ln>
                <a:noFill/>
              </a:ln>
              <a:solidFill>
                <a:srgbClr val="000000"/>
              </a:solidFill>
              <a:effectLst/>
              <a:latin typeface="Times New Roman" panose="02020603050405020304" pitchFamily="18" charset="0"/>
            </a:endParaRPr>
          </a:p>
        </p:txBody>
      </p:sp>
      <p:pic>
        <p:nvPicPr>
          <p:cNvPr id="3" name="Picture 2" descr="controleer en kruis pictogram. juiste en verkeerde pictogram. ja of nee  knoppen. waar of niet waar. goed of slecht. selectie ontwerp vector ontwerp  4581253 - Download Free Vectors, Vector Bestanden, Ontwerpen Templates">
            <a:hlinkClick r:id="rId2" action="ppaction://hlinksldjump"/>
            <a:extLst>
              <a:ext uri="{FF2B5EF4-FFF2-40B4-BE49-F238E27FC236}">
                <a16:creationId xmlns:a16="http://schemas.microsoft.com/office/drawing/2014/main" id="{EEBA5E93-FE36-6BF9-79CD-FEBEEB4F5D3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485" t="26462" r="54835" b="25744"/>
          <a:stretch/>
        </p:blipFill>
        <p:spPr bwMode="auto">
          <a:xfrm>
            <a:off x="3108960" y="3305907"/>
            <a:ext cx="1901483" cy="1901483"/>
          </a:xfrm>
          <a:prstGeom prst="ellipse">
            <a:avLst/>
          </a:prstGeom>
          <a:noFill/>
          <a:extLst>
            <a:ext uri="{909E8E84-426E-40DD-AFC4-6F175D3DCCD1}">
              <a14:hiddenFill xmlns:a14="http://schemas.microsoft.com/office/drawing/2010/main">
                <a:solidFill>
                  <a:srgbClr val="FFFFFF"/>
                </a:solidFill>
              </a14:hiddenFill>
            </a:ext>
          </a:extLst>
        </p:spPr>
      </p:pic>
      <p:pic>
        <p:nvPicPr>
          <p:cNvPr id="5" name="Picture 6" descr="controleer en kruis pictogram. juiste en verkeerde pictogram. ja of nee  knoppen. waar of niet waar. goed of slecht. selectie ontwerp vector ontwerp  4581253 - Download Free Vectors, Vector Bestanden, Ontwerpen Templates">
            <a:hlinkClick r:id="rId4" action="ppaction://hlinksldjump"/>
            <a:extLst>
              <a:ext uri="{FF2B5EF4-FFF2-40B4-BE49-F238E27FC236}">
                <a16:creationId xmlns:a16="http://schemas.microsoft.com/office/drawing/2014/main" id="{25899D11-7C1E-CDD4-BE92-74F217749B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377" t="25261" r="16359" b="26155"/>
          <a:stretch/>
        </p:blipFill>
        <p:spPr bwMode="auto">
          <a:xfrm>
            <a:off x="6585244" y="3305906"/>
            <a:ext cx="1974948" cy="1901483"/>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87668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B19A3E-4C7B-6789-7D68-A0DB6A5E4D40}"/>
              </a:ext>
            </a:extLst>
          </p:cNvPr>
          <p:cNvSpPr>
            <a:spLocks noGrp="1"/>
          </p:cNvSpPr>
          <p:nvPr>
            <p:ph type="title"/>
          </p:nvPr>
        </p:nvSpPr>
        <p:spPr>
          <a:xfrm>
            <a:off x="913795" y="96350"/>
            <a:ext cx="10353762" cy="970450"/>
          </a:xfrm>
        </p:spPr>
        <p:txBody>
          <a:bodyPr>
            <a:normAutofit/>
          </a:bodyPr>
          <a:lstStyle/>
          <a:p>
            <a:pPr algn="ctr"/>
            <a:r>
              <a:rPr lang="nl-BE" sz="5400" dirty="0"/>
              <a:t>Wist je dat 13 </a:t>
            </a:r>
          </a:p>
        </p:txBody>
      </p:sp>
      <p:sp>
        <p:nvSpPr>
          <p:cNvPr id="4" name="Tijdelijke aanduiding voor inhoud 3">
            <a:extLst>
              <a:ext uri="{FF2B5EF4-FFF2-40B4-BE49-F238E27FC236}">
                <a16:creationId xmlns:a16="http://schemas.microsoft.com/office/drawing/2014/main" id="{DE0C75F9-3F91-2F10-EAB2-BD44F8C38E20}"/>
              </a:ext>
            </a:extLst>
          </p:cNvPr>
          <p:cNvSpPr>
            <a:spLocks noGrp="1"/>
          </p:cNvSpPr>
          <p:nvPr>
            <p:ph idx="1"/>
          </p:nvPr>
        </p:nvSpPr>
        <p:spPr>
          <a:xfrm>
            <a:off x="0" y="1732449"/>
            <a:ext cx="12192000" cy="4058751"/>
          </a:xfrm>
        </p:spPr>
        <p:txBody>
          <a:bodyPr/>
          <a:lstStyle/>
          <a:p>
            <a:pPr marL="0" marR="0" indent="0" algn="ctr">
              <a:lnSpc>
                <a:spcPct val="107000"/>
              </a:lnSpc>
              <a:spcBef>
                <a:spcPts val="0"/>
              </a:spcBef>
              <a:spcAft>
                <a:spcPts val="800"/>
              </a:spcAft>
              <a:buNone/>
            </a:pPr>
            <a:r>
              <a:rPr lang="nl-BE" sz="3200" kern="1400" dirty="0">
                <a:ln>
                  <a:noFill/>
                </a:ln>
                <a:solidFill>
                  <a:schemeClr val="tx1"/>
                </a:solidFill>
                <a:effectLst/>
                <a:latin typeface="Verdana" panose="020B0604030504040204" pitchFamily="34" charset="0"/>
              </a:rPr>
              <a:t>De meeste jongeren die ooit illegale drugs gebruikten, kregen die aangeboden door hun beste vrienden. </a:t>
            </a:r>
            <a:endParaRPr lang="nl-BE" sz="3200" kern="1400" dirty="0">
              <a:ln>
                <a:noFill/>
              </a:ln>
              <a:solidFill>
                <a:schemeClr val="tx1"/>
              </a:solidFill>
              <a:effectLst/>
              <a:latin typeface="Times New Roman" panose="02020603050405020304" pitchFamily="18" charset="0"/>
            </a:endParaRPr>
          </a:p>
          <a:p>
            <a:pPr marL="0" marR="0" indent="0" algn="l">
              <a:spcBef>
                <a:spcPts val="0"/>
              </a:spcBef>
              <a:spcAft>
                <a:spcPts val="0"/>
              </a:spcAft>
            </a:pPr>
            <a:endParaRPr lang="nl-BE" sz="1800" kern="1400" dirty="0">
              <a:ln>
                <a:noFill/>
              </a:ln>
              <a:solidFill>
                <a:srgbClr val="000000"/>
              </a:solidFill>
              <a:effectLst/>
              <a:latin typeface="Times New Roman" panose="02020603050405020304" pitchFamily="18" charset="0"/>
            </a:endParaRPr>
          </a:p>
        </p:txBody>
      </p:sp>
      <p:sp>
        <p:nvSpPr>
          <p:cNvPr id="6" name="Tekstvak 5">
            <a:extLst>
              <a:ext uri="{FF2B5EF4-FFF2-40B4-BE49-F238E27FC236}">
                <a16:creationId xmlns:a16="http://schemas.microsoft.com/office/drawing/2014/main" id="{1916DF8B-F102-CE12-DA13-F24D132B5F55}"/>
              </a:ext>
            </a:extLst>
          </p:cNvPr>
          <p:cNvSpPr txBox="1"/>
          <p:nvPr/>
        </p:nvSpPr>
        <p:spPr>
          <a:xfrm>
            <a:off x="3151165" y="4706702"/>
            <a:ext cx="8594694" cy="1617046"/>
          </a:xfrm>
          <a:prstGeom prst="rect">
            <a:avLst/>
          </a:prstGeom>
          <a:noFill/>
        </p:spPr>
        <p:txBody>
          <a:bodyPr wrap="square" rtlCol="0">
            <a:spAutoFit/>
          </a:bodyPr>
          <a:lstStyle/>
          <a:p>
            <a:r>
              <a:rPr lang="nl-BE" sz="2400" b="1" dirty="0">
                <a:latin typeface="Arial Narrow" panose="020B0606020202030204" pitchFamily="34" charset="0"/>
              </a:rPr>
              <a:t>Het antwoord is  WAAR </a:t>
            </a:r>
          </a:p>
          <a:p>
            <a:pPr>
              <a:lnSpc>
                <a:spcPct val="107000"/>
              </a:lnSpc>
              <a:spcAft>
                <a:spcPts val="800"/>
              </a:spcAft>
            </a:pPr>
            <a:r>
              <a:rPr lang="nl-NL" sz="2400" dirty="0">
                <a:latin typeface="Arial Narrow" panose="020B0606020202030204" pitchFamily="34" charset="0"/>
              </a:rPr>
              <a:t>Op jongere leeftijd heeft men doorgaans minder karaktersterkte waardoor men vlugger toegeeft aan het gebruik van genotsmiddelen, zeker bij beste vrienden. </a:t>
            </a:r>
            <a:endParaRPr lang="nl-BE" sz="2400" dirty="0">
              <a:latin typeface="Arial Narrow" panose="020B0606020202030204" pitchFamily="34" charset="0"/>
            </a:endParaRPr>
          </a:p>
        </p:txBody>
      </p:sp>
      <p:pic>
        <p:nvPicPr>
          <p:cNvPr id="3" name="Tijdelijke aanduiding voor inhoud 4" descr="Afbeelding met persoon, person, muur, binnen&#10;&#10;Automatisch gegenereerde beschrijving">
            <a:extLst>
              <a:ext uri="{FF2B5EF4-FFF2-40B4-BE49-F238E27FC236}">
                <a16:creationId xmlns:a16="http://schemas.microsoft.com/office/drawing/2014/main" id="{01F9FE33-0685-62C1-1C44-DD7F564A54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405" y="3691484"/>
            <a:ext cx="2609760" cy="2163926"/>
          </a:xfrm>
          <a:prstGeom prst="rect">
            <a:avLst/>
          </a:prstGeom>
          <a:effectLst>
            <a:outerShdw blurRad="25400" dir="17880000">
              <a:srgbClr val="000000">
                <a:alpha val="46000"/>
              </a:srgbClr>
            </a:outerShdw>
          </a:effectLst>
        </p:spPr>
      </p:pic>
      <p:sp>
        <p:nvSpPr>
          <p:cNvPr id="5" name="Tekstballon: ovaal 4">
            <a:extLst>
              <a:ext uri="{FF2B5EF4-FFF2-40B4-BE49-F238E27FC236}">
                <a16:creationId xmlns:a16="http://schemas.microsoft.com/office/drawing/2014/main" id="{604239FF-783E-25C9-40DD-438D56C86A37}"/>
              </a:ext>
            </a:extLst>
          </p:cNvPr>
          <p:cNvSpPr/>
          <p:nvPr/>
        </p:nvSpPr>
        <p:spPr>
          <a:xfrm>
            <a:off x="4268084" y="3062033"/>
            <a:ext cx="4101209" cy="1144700"/>
          </a:xfrm>
          <a:prstGeom prst="wedgeEllipseCallout">
            <a:avLst>
              <a:gd name="adj1" fmla="val -103814"/>
              <a:gd name="adj2" fmla="val 9274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dirty="0" err="1">
                <a:solidFill>
                  <a:schemeClr val="tx1"/>
                </a:solidFill>
                <a:latin typeface="Arial Narrow" panose="020B0606020202030204" pitchFamily="34" charset="0"/>
              </a:rPr>
              <a:t>Heeej</a:t>
            </a:r>
            <a:r>
              <a:rPr lang="nl-BE" sz="2000" dirty="0">
                <a:solidFill>
                  <a:schemeClr val="tx1"/>
                </a:solidFill>
                <a:latin typeface="Arial Narrow" panose="020B0606020202030204" pitchFamily="34" charset="0"/>
              </a:rPr>
              <a:t>, dikke duim!</a:t>
            </a:r>
            <a:br>
              <a:rPr lang="nl-BE" sz="2000" dirty="0">
                <a:solidFill>
                  <a:schemeClr val="tx1"/>
                </a:solidFill>
                <a:latin typeface="Arial Narrow" panose="020B0606020202030204" pitchFamily="34" charset="0"/>
              </a:rPr>
            </a:br>
            <a:r>
              <a:rPr lang="nl-BE" sz="2000" dirty="0">
                <a:solidFill>
                  <a:schemeClr val="tx1"/>
                </a:solidFill>
                <a:latin typeface="Arial Narrow" panose="020B0606020202030204" pitchFamily="34" charset="0"/>
              </a:rPr>
              <a:t>- 5% van je verslaving </a:t>
            </a:r>
          </a:p>
        </p:txBody>
      </p:sp>
      <p:sp>
        <p:nvSpPr>
          <p:cNvPr id="8" name="Tekstvak 7">
            <a:hlinkClick r:id="rId3" action="ppaction://hlinksldjump"/>
            <a:extLst>
              <a:ext uri="{FF2B5EF4-FFF2-40B4-BE49-F238E27FC236}">
                <a16:creationId xmlns:a16="http://schemas.microsoft.com/office/drawing/2014/main" id="{329115E4-5D6E-AFDD-7B4D-5FD7FD8D056E}"/>
              </a:ext>
            </a:extLst>
          </p:cNvPr>
          <p:cNvSpPr txBox="1"/>
          <p:nvPr/>
        </p:nvSpPr>
        <p:spPr>
          <a:xfrm>
            <a:off x="211017" y="5937118"/>
            <a:ext cx="2616590" cy="830997"/>
          </a:xfrm>
          <a:prstGeom prst="rect">
            <a:avLst/>
          </a:prstGeom>
          <a:solidFill>
            <a:schemeClr val="accent2"/>
          </a:solidFill>
          <a:ln>
            <a:solidFill>
              <a:schemeClr val="accent1"/>
            </a:solidFill>
          </a:ln>
        </p:spPr>
        <p:txBody>
          <a:bodyPr wrap="square" rtlCol="0">
            <a:spAutoFit/>
          </a:bodyPr>
          <a:lstStyle/>
          <a:p>
            <a:r>
              <a:rPr lang="nl-BE" sz="2400" b="1" dirty="0">
                <a:solidFill>
                  <a:schemeClr val="bg1"/>
                </a:solidFill>
                <a:latin typeface="Agency FB" panose="020B0503020202020204" pitchFamily="34" charset="0"/>
              </a:rPr>
              <a:t>Klik hier om terug naar het overzicht te gaan. </a:t>
            </a:r>
          </a:p>
        </p:txBody>
      </p:sp>
    </p:spTree>
    <p:extLst>
      <p:ext uri="{BB962C8B-B14F-4D97-AF65-F5344CB8AC3E}">
        <p14:creationId xmlns:p14="http://schemas.microsoft.com/office/powerpoint/2010/main" val="34731941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B19A3E-4C7B-6789-7D68-A0DB6A5E4D40}"/>
              </a:ext>
            </a:extLst>
          </p:cNvPr>
          <p:cNvSpPr>
            <a:spLocks noGrp="1"/>
          </p:cNvSpPr>
          <p:nvPr>
            <p:ph type="title"/>
          </p:nvPr>
        </p:nvSpPr>
        <p:spPr>
          <a:xfrm>
            <a:off x="913795" y="96350"/>
            <a:ext cx="10353762" cy="970450"/>
          </a:xfrm>
        </p:spPr>
        <p:txBody>
          <a:bodyPr>
            <a:normAutofit/>
          </a:bodyPr>
          <a:lstStyle/>
          <a:p>
            <a:pPr algn="ctr"/>
            <a:r>
              <a:rPr lang="nl-BE" sz="5400" dirty="0"/>
              <a:t>Wist je dat 14</a:t>
            </a:r>
          </a:p>
        </p:txBody>
      </p:sp>
      <p:sp>
        <p:nvSpPr>
          <p:cNvPr id="4" name="Tijdelijke aanduiding voor inhoud 3">
            <a:extLst>
              <a:ext uri="{FF2B5EF4-FFF2-40B4-BE49-F238E27FC236}">
                <a16:creationId xmlns:a16="http://schemas.microsoft.com/office/drawing/2014/main" id="{DE0C75F9-3F91-2F10-EAB2-BD44F8C38E20}"/>
              </a:ext>
            </a:extLst>
          </p:cNvPr>
          <p:cNvSpPr>
            <a:spLocks noGrp="1"/>
          </p:cNvSpPr>
          <p:nvPr>
            <p:ph idx="1"/>
          </p:nvPr>
        </p:nvSpPr>
        <p:spPr>
          <a:xfrm>
            <a:off x="178198" y="1252595"/>
            <a:ext cx="11918004" cy="4058751"/>
          </a:xfrm>
        </p:spPr>
        <p:txBody>
          <a:bodyPr/>
          <a:lstStyle/>
          <a:p>
            <a:pPr marL="0" marR="0" indent="0" algn="ctr">
              <a:lnSpc>
                <a:spcPct val="107000"/>
              </a:lnSpc>
              <a:spcBef>
                <a:spcPts val="0"/>
              </a:spcBef>
              <a:spcAft>
                <a:spcPts val="800"/>
              </a:spcAft>
              <a:buNone/>
            </a:pPr>
            <a:r>
              <a:rPr lang="nl-BE" sz="3200" kern="1400" dirty="0">
                <a:ln>
                  <a:noFill/>
                </a:ln>
                <a:solidFill>
                  <a:schemeClr val="tx1"/>
                </a:solidFill>
                <a:effectLst/>
                <a:latin typeface="Verdana" panose="020B0604030504040204" pitchFamily="34" charset="0"/>
              </a:rPr>
              <a:t>Hoeveel alcohol heb je in je bloed na 1 glas alcohol? </a:t>
            </a:r>
            <a:endParaRPr lang="nl-BE" sz="3200" kern="1400" dirty="0">
              <a:ln>
                <a:noFill/>
              </a:ln>
              <a:solidFill>
                <a:schemeClr val="tx1"/>
              </a:solidFill>
              <a:effectLst/>
              <a:latin typeface="Times New Roman" panose="02020603050405020304" pitchFamily="18" charset="0"/>
            </a:endParaRPr>
          </a:p>
          <a:p>
            <a:pPr marL="0" marR="0" indent="0" algn="l">
              <a:spcBef>
                <a:spcPts val="0"/>
              </a:spcBef>
              <a:spcAft>
                <a:spcPts val="0"/>
              </a:spcAft>
            </a:pPr>
            <a:endParaRPr lang="nl-BE" sz="1800" kern="1400" dirty="0">
              <a:ln>
                <a:noFill/>
              </a:ln>
              <a:solidFill>
                <a:srgbClr val="000000"/>
              </a:solidFill>
              <a:effectLst/>
              <a:latin typeface="Times New Roman" panose="02020603050405020304" pitchFamily="18" charset="0"/>
            </a:endParaRPr>
          </a:p>
        </p:txBody>
      </p:sp>
      <p:sp>
        <p:nvSpPr>
          <p:cNvPr id="7" name="Ovaal 6">
            <a:extLst>
              <a:ext uri="{FF2B5EF4-FFF2-40B4-BE49-F238E27FC236}">
                <a16:creationId xmlns:a16="http://schemas.microsoft.com/office/drawing/2014/main" id="{C1D86C5B-5B34-F6A5-0362-89A618628902}"/>
              </a:ext>
            </a:extLst>
          </p:cNvPr>
          <p:cNvSpPr/>
          <p:nvPr/>
        </p:nvSpPr>
        <p:spPr>
          <a:xfrm>
            <a:off x="1182071" y="1837259"/>
            <a:ext cx="1125415" cy="10445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400" b="1" dirty="0">
                <a:latin typeface="Arial" panose="020B0604020202020204" pitchFamily="34" charset="0"/>
                <a:cs typeface="Arial" panose="020B0604020202020204" pitchFamily="34" charset="0"/>
              </a:rPr>
              <a:t>B</a:t>
            </a:r>
          </a:p>
        </p:txBody>
      </p:sp>
      <p:sp>
        <p:nvSpPr>
          <p:cNvPr id="12" name="Tekstvak 11">
            <a:extLst>
              <a:ext uri="{FF2B5EF4-FFF2-40B4-BE49-F238E27FC236}">
                <a16:creationId xmlns:a16="http://schemas.microsoft.com/office/drawing/2014/main" id="{2D4BCAE3-A5C9-E326-8933-3F34CD0C306F}"/>
              </a:ext>
            </a:extLst>
          </p:cNvPr>
          <p:cNvSpPr txBox="1"/>
          <p:nvPr/>
        </p:nvSpPr>
        <p:spPr>
          <a:xfrm>
            <a:off x="2475907" y="2089742"/>
            <a:ext cx="9537895" cy="523220"/>
          </a:xfrm>
          <a:prstGeom prst="rect">
            <a:avLst/>
          </a:prstGeom>
          <a:noFill/>
        </p:spPr>
        <p:txBody>
          <a:bodyPr wrap="square" rtlCol="0">
            <a:spAutoFit/>
          </a:bodyPr>
          <a:lstStyle/>
          <a:p>
            <a:r>
              <a:rPr lang="nl-BE" sz="2800" kern="1400" dirty="0">
                <a:latin typeface="Verdana" panose="020B0604030504040204" pitchFamily="34" charset="0"/>
              </a:rPr>
              <a:t>0,2 promille bij mannen en 0,3 promille bij vrouwen</a:t>
            </a:r>
          </a:p>
        </p:txBody>
      </p:sp>
      <p:sp>
        <p:nvSpPr>
          <p:cNvPr id="5" name="Tekstvak 4">
            <a:extLst>
              <a:ext uri="{FF2B5EF4-FFF2-40B4-BE49-F238E27FC236}">
                <a16:creationId xmlns:a16="http://schemas.microsoft.com/office/drawing/2014/main" id="{231383DE-EBF5-B511-3622-583A651C159B}"/>
              </a:ext>
            </a:extLst>
          </p:cNvPr>
          <p:cNvSpPr txBox="1"/>
          <p:nvPr/>
        </p:nvSpPr>
        <p:spPr>
          <a:xfrm>
            <a:off x="4718287" y="4668819"/>
            <a:ext cx="7803860" cy="1713802"/>
          </a:xfrm>
          <a:prstGeom prst="rect">
            <a:avLst/>
          </a:prstGeom>
          <a:noFill/>
        </p:spPr>
        <p:txBody>
          <a:bodyPr wrap="square">
            <a:spAutoFit/>
          </a:bodyPr>
          <a:lstStyle/>
          <a:p>
            <a:pPr>
              <a:lnSpc>
                <a:spcPct val="107000"/>
              </a:lnSpc>
              <a:spcAft>
                <a:spcPts val="800"/>
              </a:spcAft>
            </a:pPr>
            <a:r>
              <a:rPr lang="nl-BE" sz="2000" dirty="0">
                <a:latin typeface="Arial Narrow" panose="020B0606020202030204" pitchFamily="34" charset="0"/>
              </a:rPr>
              <a:t>Alcohol verdeelt zich over het lichaamsvocht. </a:t>
            </a:r>
            <a:br>
              <a:rPr lang="nl-BE" sz="2000" dirty="0">
                <a:latin typeface="Arial Narrow" panose="020B0606020202030204" pitchFamily="34" charset="0"/>
              </a:rPr>
            </a:br>
            <a:r>
              <a:rPr lang="nl-BE" sz="2000" dirty="0">
                <a:latin typeface="Arial Narrow" panose="020B0606020202030204" pitchFamily="34" charset="0"/>
              </a:rPr>
              <a:t>Bij alcohol drukt men de hoeveelheid alcohol in het bloed uit in promille. Een promille is een duizendste. Bij 1 glas alcohol bevat het bloed, gemiddeld genomen, 0,2 promille alcohol bij mannen en 0,3 promille bij vrouwen. Dit kan wel verschillen naar gelang de omstandigheden van een persoon. </a:t>
            </a:r>
          </a:p>
        </p:txBody>
      </p:sp>
      <p:pic>
        <p:nvPicPr>
          <p:cNvPr id="3" name="Tijdelijke aanduiding voor inhoud 4" descr="Afbeelding met persoon, muur, binnen, person&#10;&#10;Automatisch gegenereerde beschrijving">
            <a:extLst>
              <a:ext uri="{FF2B5EF4-FFF2-40B4-BE49-F238E27FC236}">
                <a16:creationId xmlns:a16="http://schemas.microsoft.com/office/drawing/2014/main" id="{D84DCCA4-0BAC-CC04-2D54-47FD75C455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298" y="3478834"/>
            <a:ext cx="2881252" cy="2389039"/>
          </a:xfrm>
          <a:prstGeom prst="rect">
            <a:avLst/>
          </a:prstGeom>
          <a:effectLst>
            <a:outerShdw blurRad="25400" dir="17880000">
              <a:srgbClr val="000000">
                <a:alpha val="46000"/>
              </a:srgbClr>
            </a:outerShdw>
          </a:effectLst>
        </p:spPr>
      </p:pic>
      <p:sp>
        <p:nvSpPr>
          <p:cNvPr id="6" name="Tekstballon: ovaal 5">
            <a:extLst>
              <a:ext uri="{FF2B5EF4-FFF2-40B4-BE49-F238E27FC236}">
                <a16:creationId xmlns:a16="http://schemas.microsoft.com/office/drawing/2014/main" id="{40BD2986-C3C7-B28D-261E-1A7AD7E46F5C}"/>
              </a:ext>
            </a:extLst>
          </p:cNvPr>
          <p:cNvSpPr/>
          <p:nvPr/>
        </p:nvSpPr>
        <p:spPr>
          <a:xfrm>
            <a:off x="3571784" y="2770092"/>
            <a:ext cx="4881863" cy="1712932"/>
          </a:xfrm>
          <a:prstGeom prst="wedgeEllipseCallout">
            <a:avLst>
              <a:gd name="adj1" fmla="val -74301"/>
              <a:gd name="adj2" fmla="val 5022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solidFill>
                  <a:schemeClr val="tx1"/>
                </a:solidFill>
                <a:latin typeface="Arial Narrow" panose="020B0606020202030204" pitchFamily="34" charset="0"/>
              </a:rPr>
              <a:t>Knap geantwoord! </a:t>
            </a:r>
            <a:br>
              <a:rPr lang="nl-BE" dirty="0">
                <a:solidFill>
                  <a:schemeClr val="tx1"/>
                </a:solidFill>
                <a:latin typeface="Arial Narrow" panose="020B0606020202030204" pitchFamily="34" charset="0"/>
              </a:rPr>
            </a:br>
            <a:r>
              <a:rPr lang="nl-BE" dirty="0">
                <a:solidFill>
                  <a:schemeClr val="tx1"/>
                </a:solidFill>
                <a:latin typeface="Arial Narrow" panose="020B0606020202030204" pitchFamily="34" charset="0"/>
              </a:rPr>
              <a:t>Is dit je eerste poging? </a:t>
            </a:r>
            <a:br>
              <a:rPr lang="nl-BE" dirty="0">
                <a:solidFill>
                  <a:schemeClr val="tx1"/>
                </a:solidFill>
                <a:latin typeface="Arial Narrow" panose="020B0606020202030204" pitchFamily="34" charset="0"/>
              </a:rPr>
            </a:br>
            <a:r>
              <a:rPr lang="nl-BE" dirty="0">
                <a:solidFill>
                  <a:schemeClr val="tx1"/>
                </a:solidFill>
                <a:latin typeface="Arial Narrow" panose="020B0606020202030204" pitchFamily="34" charset="0"/>
              </a:rPr>
              <a:t>- 5% van je verslaving </a:t>
            </a:r>
            <a:br>
              <a:rPr lang="nl-BE" dirty="0">
                <a:solidFill>
                  <a:schemeClr val="tx1"/>
                </a:solidFill>
                <a:latin typeface="Arial Narrow" panose="020B0606020202030204" pitchFamily="34" charset="0"/>
              </a:rPr>
            </a:br>
            <a:r>
              <a:rPr lang="nl-BE" dirty="0">
                <a:solidFill>
                  <a:schemeClr val="tx1"/>
                </a:solidFill>
                <a:latin typeface="Arial Narrow" panose="020B0606020202030204" pitchFamily="34" charset="0"/>
              </a:rPr>
              <a:t>Had je een tweede poging nodig? </a:t>
            </a:r>
            <a:br>
              <a:rPr lang="nl-BE" dirty="0">
                <a:solidFill>
                  <a:schemeClr val="tx1"/>
                </a:solidFill>
                <a:latin typeface="Arial Narrow" panose="020B0606020202030204" pitchFamily="34" charset="0"/>
              </a:rPr>
            </a:br>
            <a:r>
              <a:rPr lang="nl-BE" dirty="0">
                <a:solidFill>
                  <a:schemeClr val="tx1"/>
                </a:solidFill>
                <a:latin typeface="Arial Narrow" panose="020B0606020202030204" pitchFamily="34" charset="0"/>
              </a:rPr>
              <a:t>- 2% van je verslaving </a:t>
            </a:r>
          </a:p>
        </p:txBody>
      </p:sp>
      <p:sp>
        <p:nvSpPr>
          <p:cNvPr id="9" name="Tekstvak 8">
            <a:hlinkClick r:id="rId4" action="ppaction://hlinksldjump"/>
            <a:extLst>
              <a:ext uri="{FF2B5EF4-FFF2-40B4-BE49-F238E27FC236}">
                <a16:creationId xmlns:a16="http://schemas.microsoft.com/office/drawing/2014/main" id="{BA091963-E759-4A34-72D6-A45CEE154F1A}"/>
              </a:ext>
            </a:extLst>
          </p:cNvPr>
          <p:cNvSpPr txBox="1"/>
          <p:nvPr/>
        </p:nvSpPr>
        <p:spPr>
          <a:xfrm>
            <a:off x="450167" y="5937118"/>
            <a:ext cx="2616590" cy="830997"/>
          </a:xfrm>
          <a:prstGeom prst="rect">
            <a:avLst/>
          </a:prstGeom>
          <a:solidFill>
            <a:schemeClr val="accent2"/>
          </a:solidFill>
          <a:ln>
            <a:solidFill>
              <a:schemeClr val="accent1"/>
            </a:solidFill>
          </a:ln>
        </p:spPr>
        <p:txBody>
          <a:bodyPr wrap="square" rtlCol="0">
            <a:spAutoFit/>
          </a:bodyPr>
          <a:lstStyle/>
          <a:p>
            <a:r>
              <a:rPr lang="nl-BE" sz="2400" b="1" dirty="0">
                <a:solidFill>
                  <a:schemeClr val="bg1"/>
                </a:solidFill>
                <a:latin typeface="Agency FB" panose="020B0503020202020204" pitchFamily="34" charset="0"/>
              </a:rPr>
              <a:t>Klik hier om terug naar het overzicht te gaan. </a:t>
            </a:r>
          </a:p>
        </p:txBody>
      </p:sp>
    </p:spTree>
    <p:extLst>
      <p:ext uri="{BB962C8B-B14F-4D97-AF65-F5344CB8AC3E}">
        <p14:creationId xmlns:p14="http://schemas.microsoft.com/office/powerpoint/2010/main" val="36527697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B19A3E-4C7B-6789-7D68-A0DB6A5E4D40}"/>
              </a:ext>
            </a:extLst>
          </p:cNvPr>
          <p:cNvSpPr>
            <a:spLocks noGrp="1"/>
          </p:cNvSpPr>
          <p:nvPr>
            <p:ph type="title"/>
          </p:nvPr>
        </p:nvSpPr>
        <p:spPr>
          <a:xfrm>
            <a:off x="913795" y="96350"/>
            <a:ext cx="10353762" cy="970450"/>
          </a:xfrm>
        </p:spPr>
        <p:txBody>
          <a:bodyPr>
            <a:normAutofit/>
          </a:bodyPr>
          <a:lstStyle/>
          <a:p>
            <a:pPr algn="ctr"/>
            <a:r>
              <a:rPr lang="nl-BE" sz="5400" dirty="0"/>
              <a:t>Wist je dat 15 </a:t>
            </a:r>
          </a:p>
        </p:txBody>
      </p:sp>
      <p:sp>
        <p:nvSpPr>
          <p:cNvPr id="4" name="Tijdelijke aanduiding voor inhoud 3">
            <a:extLst>
              <a:ext uri="{FF2B5EF4-FFF2-40B4-BE49-F238E27FC236}">
                <a16:creationId xmlns:a16="http://schemas.microsoft.com/office/drawing/2014/main" id="{DE0C75F9-3F91-2F10-EAB2-BD44F8C38E20}"/>
              </a:ext>
            </a:extLst>
          </p:cNvPr>
          <p:cNvSpPr>
            <a:spLocks noGrp="1"/>
          </p:cNvSpPr>
          <p:nvPr>
            <p:ph idx="1"/>
          </p:nvPr>
        </p:nvSpPr>
        <p:spPr>
          <a:xfrm>
            <a:off x="913795" y="1220509"/>
            <a:ext cx="10353762" cy="4058751"/>
          </a:xfrm>
        </p:spPr>
        <p:txBody>
          <a:bodyPr/>
          <a:lstStyle/>
          <a:p>
            <a:pPr marL="0" marR="0" indent="0" algn="ctr">
              <a:lnSpc>
                <a:spcPct val="107000"/>
              </a:lnSpc>
              <a:spcBef>
                <a:spcPts val="0"/>
              </a:spcBef>
              <a:spcAft>
                <a:spcPts val="800"/>
              </a:spcAft>
              <a:buNone/>
            </a:pPr>
            <a:r>
              <a:rPr lang="nl-BE" sz="3200" kern="1400" dirty="0">
                <a:ln>
                  <a:noFill/>
                </a:ln>
                <a:solidFill>
                  <a:schemeClr val="tx1"/>
                </a:solidFill>
                <a:effectLst/>
                <a:latin typeface="Verdana" panose="020B0604030504040204" pitchFamily="34" charset="0"/>
              </a:rPr>
              <a:t>Een alcohol probleem is erfelijk.</a:t>
            </a:r>
            <a:endParaRPr lang="nl-BE" sz="3200" kern="1400" dirty="0">
              <a:ln>
                <a:noFill/>
              </a:ln>
              <a:solidFill>
                <a:schemeClr val="tx1"/>
              </a:solidFill>
              <a:effectLst/>
              <a:latin typeface="Times New Roman" panose="02020603050405020304" pitchFamily="18" charset="0"/>
            </a:endParaRPr>
          </a:p>
          <a:p>
            <a:pPr marL="0" marR="0" indent="0" algn="l">
              <a:spcBef>
                <a:spcPts val="0"/>
              </a:spcBef>
              <a:spcAft>
                <a:spcPts val="0"/>
              </a:spcAft>
            </a:pPr>
            <a:endParaRPr lang="nl-BE" sz="1800" kern="1400" dirty="0">
              <a:ln>
                <a:noFill/>
              </a:ln>
              <a:solidFill>
                <a:srgbClr val="000000"/>
              </a:solidFill>
              <a:effectLst/>
              <a:latin typeface="Times New Roman" panose="02020603050405020304" pitchFamily="18" charset="0"/>
            </a:endParaRPr>
          </a:p>
        </p:txBody>
      </p:sp>
      <p:sp>
        <p:nvSpPr>
          <p:cNvPr id="7" name="Tekstvak 6">
            <a:extLst>
              <a:ext uri="{FF2B5EF4-FFF2-40B4-BE49-F238E27FC236}">
                <a16:creationId xmlns:a16="http://schemas.microsoft.com/office/drawing/2014/main" id="{EDCDD98D-013F-BF43-A4D2-3454113B35AC}"/>
              </a:ext>
            </a:extLst>
          </p:cNvPr>
          <p:cNvSpPr txBox="1"/>
          <p:nvPr/>
        </p:nvSpPr>
        <p:spPr>
          <a:xfrm>
            <a:off x="4276578" y="3874465"/>
            <a:ext cx="7650823" cy="2499082"/>
          </a:xfrm>
          <a:prstGeom prst="rect">
            <a:avLst/>
          </a:prstGeom>
          <a:noFill/>
        </p:spPr>
        <p:txBody>
          <a:bodyPr wrap="square">
            <a:spAutoFit/>
          </a:bodyPr>
          <a:lstStyle/>
          <a:p>
            <a:pPr>
              <a:lnSpc>
                <a:spcPct val="107000"/>
              </a:lnSpc>
              <a:spcAft>
                <a:spcPts val="800"/>
              </a:spcAft>
            </a:pPr>
            <a:r>
              <a:rPr lang="nl-BE" sz="2400" b="1" dirty="0">
                <a:latin typeface="Arial Narrow" panose="020B0606020202030204" pitchFamily="34" charset="0"/>
              </a:rPr>
              <a:t>Het antwoord is WAAR  </a:t>
            </a:r>
            <a:br>
              <a:rPr lang="nl-BE" sz="2400" dirty="0">
                <a:latin typeface="Arial Narrow" panose="020B0606020202030204" pitchFamily="34" charset="0"/>
              </a:rPr>
            </a:br>
            <a:r>
              <a:rPr lang="nl-BE" sz="2400" dirty="0">
                <a:latin typeface="Arial Narrow" panose="020B0606020202030204" pitchFamily="34" charset="0"/>
              </a:rPr>
              <a:t>Je hebt ongeveer 1 kans op 3 om een alcoholprobleem te ontwikkelen als je een ouder hebt met een alcoholprobleem. Dit wil niet zeggen dat het sowieso zo is dat je een drankprobleem krijgt. Bij de meeste mensen is het niet het geval maar je hoort wel tot een groep die er gevoeliger voor is. </a:t>
            </a:r>
          </a:p>
        </p:txBody>
      </p:sp>
      <p:pic>
        <p:nvPicPr>
          <p:cNvPr id="3" name="Tijdelijke aanduiding voor inhoud 4" descr="Afbeelding met persoon, muur, binnen, person&#10;&#10;Automatisch gegenereerde beschrijving">
            <a:extLst>
              <a:ext uri="{FF2B5EF4-FFF2-40B4-BE49-F238E27FC236}">
                <a16:creationId xmlns:a16="http://schemas.microsoft.com/office/drawing/2014/main" id="{51E332FC-8626-EDA4-D4F5-655C201AE1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599" y="2774404"/>
            <a:ext cx="3352135" cy="2779478"/>
          </a:xfrm>
          <a:prstGeom prst="rect">
            <a:avLst/>
          </a:prstGeom>
          <a:effectLst>
            <a:outerShdw blurRad="25400" dir="17880000">
              <a:srgbClr val="000000">
                <a:alpha val="46000"/>
              </a:srgbClr>
            </a:outerShdw>
          </a:effectLst>
        </p:spPr>
      </p:pic>
      <p:sp>
        <p:nvSpPr>
          <p:cNvPr id="5" name="Tekstballon: ovaal 4">
            <a:extLst>
              <a:ext uri="{FF2B5EF4-FFF2-40B4-BE49-F238E27FC236}">
                <a16:creationId xmlns:a16="http://schemas.microsoft.com/office/drawing/2014/main" id="{B428CFFE-0A3D-165A-2316-BA81EC37D2C3}"/>
              </a:ext>
            </a:extLst>
          </p:cNvPr>
          <p:cNvSpPr/>
          <p:nvPr/>
        </p:nvSpPr>
        <p:spPr>
          <a:xfrm>
            <a:off x="5030210" y="2022083"/>
            <a:ext cx="3545058" cy="1406917"/>
          </a:xfrm>
          <a:prstGeom prst="wedgeEllipseCallout">
            <a:avLst>
              <a:gd name="adj1" fmla="val -123185"/>
              <a:gd name="adj2" fmla="val 8243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dirty="0">
                <a:solidFill>
                  <a:schemeClr val="tx1"/>
                </a:solidFill>
                <a:latin typeface="Arial Narrow" panose="020B0606020202030204" pitchFamily="34" charset="0"/>
              </a:rPr>
              <a:t>Pico bello! Dit is het juiste antwoord. </a:t>
            </a:r>
            <a:br>
              <a:rPr lang="nl-BE" sz="2000" dirty="0">
                <a:solidFill>
                  <a:schemeClr val="tx1"/>
                </a:solidFill>
                <a:latin typeface="Arial Narrow" panose="020B0606020202030204" pitchFamily="34" charset="0"/>
              </a:rPr>
            </a:br>
            <a:r>
              <a:rPr lang="nl-BE" sz="2000" dirty="0">
                <a:solidFill>
                  <a:schemeClr val="tx1"/>
                </a:solidFill>
                <a:latin typeface="Arial Narrow" panose="020B0606020202030204" pitchFamily="34" charset="0"/>
              </a:rPr>
              <a:t>- 5% van je verslaving </a:t>
            </a:r>
          </a:p>
        </p:txBody>
      </p:sp>
      <p:sp>
        <p:nvSpPr>
          <p:cNvPr id="8" name="Tekstvak 7">
            <a:hlinkClick r:id="rId3" action="ppaction://hlinksldjump"/>
            <a:extLst>
              <a:ext uri="{FF2B5EF4-FFF2-40B4-BE49-F238E27FC236}">
                <a16:creationId xmlns:a16="http://schemas.microsoft.com/office/drawing/2014/main" id="{8FEC06AF-ABBC-EB0D-96D1-F1D3B694C1DC}"/>
              </a:ext>
            </a:extLst>
          </p:cNvPr>
          <p:cNvSpPr txBox="1"/>
          <p:nvPr/>
        </p:nvSpPr>
        <p:spPr>
          <a:xfrm>
            <a:off x="817062" y="5745390"/>
            <a:ext cx="2616590" cy="830997"/>
          </a:xfrm>
          <a:prstGeom prst="rect">
            <a:avLst/>
          </a:prstGeom>
          <a:solidFill>
            <a:schemeClr val="accent2"/>
          </a:solidFill>
          <a:ln>
            <a:solidFill>
              <a:schemeClr val="accent1"/>
            </a:solidFill>
          </a:ln>
        </p:spPr>
        <p:txBody>
          <a:bodyPr wrap="square" rtlCol="0">
            <a:spAutoFit/>
          </a:bodyPr>
          <a:lstStyle/>
          <a:p>
            <a:r>
              <a:rPr lang="nl-BE" sz="2400" b="1" dirty="0">
                <a:solidFill>
                  <a:schemeClr val="bg1"/>
                </a:solidFill>
                <a:latin typeface="Agency FB" panose="020B0503020202020204" pitchFamily="34" charset="0"/>
              </a:rPr>
              <a:t>Klik hier om terug naar het overzicht te gaan. </a:t>
            </a:r>
          </a:p>
        </p:txBody>
      </p:sp>
    </p:spTree>
    <p:extLst>
      <p:ext uri="{BB962C8B-B14F-4D97-AF65-F5344CB8AC3E}">
        <p14:creationId xmlns:p14="http://schemas.microsoft.com/office/powerpoint/2010/main" val="10758088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B19A3E-4C7B-6789-7D68-A0DB6A5E4D40}"/>
              </a:ext>
            </a:extLst>
          </p:cNvPr>
          <p:cNvSpPr>
            <a:spLocks noGrp="1"/>
          </p:cNvSpPr>
          <p:nvPr>
            <p:ph type="title"/>
          </p:nvPr>
        </p:nvSpPr>
        <p:spPr>
          <a:xfrm>
            <a:off x="913795" y="96350"/>
            <a:ext cx="10353762" cy="970450"/>
          </a:xfrm>
        </p:spPr>
        <p:txBody>
          <a:bodyPr>
            <a:normAutofit/>
          </a:bodyPr>
          <a:lstStyle/>
          <a:p>
            <a:pPr algn="ctr"/>
            <a:r>
              <a:rPr lang="nl-BE" sz="5400" dirty="0"/>
              <a:t>Wist je dat 16</a:t>
            </a:r>
          </a:p>
        </p:txBody>
      </p:sp>
      <p:sp>
        <p:nvSpPr>
          <p:cNvPr id="4" name="Tijdelijke aanduiding voor inhoud 3">
            <a:extLst>
              <a:ext uri="{FF2B5EF4-FFF2-40B4-BE49-F238E27FC236}">
                <a16:creationId xmlns:a16="http://schemas.microsoft.com/office/drawing/2014/main" id="{DE0C75F9-3F91-2F10-EAB2-BD44F8C38E20}"/>
              </a:ext>
            </a:extLst>
          </p:cNvPr>
          <p:cNvSpPr>
            <a:spLocks noGrp="1"/>
          </p:cNvSpPr>
          <p:nvPr>
            <p:ph idx="1"/>
          </p:nvPr>
        </p:nvSpPr>
        <p:spPr>
          <a:xfrm>
            <a:off x="224480" y="1082786"/>
            <a:ext cx="12141023" cy="4058751"/>
          </a:xfrm>
        </p:spPr>
        <p:txBody>
          <a:bodyPr/>
          <a:lstStyle/>
          <a:p>
            <a:pPr marL="0" marR="0" indent="0" algn="ctr">
              <a:lnSpc>
                <a:spcPct val="107000"/>
              </a:lnSpc>
              <a:spcBef>
                <a:spcPts val="0"/>
              </a:spcBef>
              <a:spcAft>
                <a:spcPts val="800"/>
              </a:spcAft>
              <a:buNone/>
            </a:pPr>
            <a:r>
              <a:rPr lang="nl-BE" sz="3200" kern="1400" dirty="0">
                <a:ln>
                  <a:noFill/>
                </a:ln>
                <a:solidFill>
                  <a:schemeClr val="tx1"/>
                </a:solidFill>
                <a:effectLst/>
                <a:latin typeface="Verdana" panose="020B0604030504040204" pitchFamily="34" charset="0"/>
              </a:rPr>
              <a:t>Hoe kan je op een snelle manier weer nuchter worden? </a:t>
            </a:r>
            <a:endParaRPr lang="nl-BE" sz="3200" kern="1400" dirty="0">
              <a:ln>
                <a:noFill/>
              </a:ln>
              <a:solidFill>
                <a:schemeClr val="tx1"/>
              </a:solidFill>
              <a:effectLst/>
              <a:latin typeface="Times New Roman" panose="02020603050405020304" pitchFamily="18" charset="0"/>
            </a:endParaRPr>
          </a:p>
          <a:p>
            <a:pPr marL="0" marR="0" indent="0" algn="l">
              <a:spcBef>
                <a:spcPts val="0"/>
              </a:spcBef>
              <a:spcAft>
                <a:spcPts val="0"/>
              </a:spcAft>
            </a:pPr>
            <a:endParaRPr lang="nl-BE" sz="1800" kern="1400" dirty="0">
              <a:ln>
                <a:noFill/>
              </a:ln>
              <a:solidFill>
                <a:srgbClr val="000000"/>
              </a:solidFill>
              <a:effectLst/>
              <a:latin typeface="Times New Roman" panose="02020603050405020304" pitchFamily="18" charset="0"/>
            </a:endParaRPr>
          </a:p>
        </p:txBody>
      </p:sp>
      <p:sp>
        <p:nvSpPr>
          <p:cNvPr id="3" name="Ovaal 2">
            <a:extLst>
              <a:ext uri="{FF2B5EF4-FFF2-40B4-BE49-F238E27FC236}">
                <a16:creationId xmlns:a16="http://schemas.microsoft.com/office/drawing/2014/main" id="{C108C436-384A-B9BF-82B9-BB83EF7B9B9F}"/>
              </a:ext>
            </a:extLst>
          </p:cNvPr>
          <p:cNvSpPr/>
          <p:nvPr/>
        </p:nvSpPr>
        <p:spPr>
          <a:xfrm>
            <a:off x="1909180" y="1673360"/>
            <a:ext cx="1125415" cy="10445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400" b="1" dirty="0">
                <a:latin typeface="Arial" panose="020B0604020202020204" pitchFamily="34" charset="0"/>
                <a:cs typeface="Arial" panose="020B0604020202020204" pitchFamily="34" charset="0"/>
              </a:rPr>
              <a:t>D</a:t>
            </a:r>
          </a:p>
        </p:txBody>
      </p:sp>
      <p:sp>
        <p:nvSpPr>
          <p:cNvPr id="5" name="Tekstvak 4">
            <a:extLst>
              <a:ext uri="{FF2B5EF4-FFF2-40B4-BE49-F238E27FC236}">
                <a16:creationId xmlns:a16="http://schemas.microsoft.com/office/drawing/2014/main" id="{383CFB2E-B15A-BB41-F69C-E9B9C2B0C03F}"/>
              </a:ext>
            </a:extLst>
          </p:cNvPr>
          <p:cNvSpPr txBox="1"/>
          <p:nvPr/>
        </p:nvSpPr>
        <p:spPr>
          <a:xfrm>
            <a:off x="3249637" y="1934013"/>
            <a:ext cx="8426548" cy="523220"/>
          </a:xfrm>
          <a:prstGeom prst="rect">
            <a:avLst/>
          </a:prstGeom>
          <a:noFill/>
        </p:spPr>
        <p:txBody>
          <a:bodyPr wrap="square" rtlCol="0">
            <a:spAutoFit/>
          </a:bodyPr>
          <a:lstStyle/>
          <a:p>
            <a:r>
              <a:rPr lang="nl-BE" sz="2800" kern="1400" dirty="0">
                <a:latin typeface="Verdana" panose="020B0604030504040204" pitchFamily="34" charset="0"/>
              </a:rPr>
              <a:t>geen van bovenstaande antwoorden </a:t>
            </a:r>
          </a:p>
        </p:txBody>
      </p:sp>
      <p:sp>
        <p:nvSpPr>
          <p:cNvPr id="10" name="Tekstvak 9">
            <a:extLst>
              <a:ext uri="{FF2B5EF4-FFF2-40B4-BE49-F238E27FC236}">
                <a16:creationId xmlns:a16="http://schemas.microsoft.com/office/drawing/2014/main" id="{5FBD960B-15FB-3DAD-21D5-9474D389BD46}"/>
              </a:ext>
            </a:extLst>
          </p:cNvPr>
          <p:cNvSpPr txBox="1"/>
          <p:nvPr/>
        </p:nvSpPr>
        <p:spPr>
          <a:xfrm>
            <a:off x="4304715" y="5205727"/>
            <a:ext cx="10536702" cy="1252587"/>
          </a:xfrm>
          <a:prstGeom prst="rect">
            <a:avLst/>
          </a:prstGeom>
          <a:noFill/>
        </p:spPr>
        <p:txBody>
          <a:bodyPr wrap="square">
            <a:spAutoFit/>
          </a:bodyPr>
          <a:lstStyle/>
          <a:p>
            <a:pPr>
              <a:lnSpc>
                <a:spcPct val="107000"/>
              </a:lnSpc>
              <a:spcAft>
                <a:spcPts val="800"/>
              </a:spcAft>
            </a:pPr>
            <a:r>
              <a:rPr lang="nl-BE" sz="2400" dirty="0">
                <a:latin typeface="Arial Narrow" panose="020B0606020202030204" pitchFamily="34" charset="0"/>
              </a:rPr>
              <a:t>Er is geen manier om snel nuchter te worden. </a:t>
            </a:r>
            <a:br>
              <a:rPr lang="nl-BE" sz="2400" dirty="0">
                <a:latin typeface="Arial Narrow" panose="020B0606020202030204" pitchFamily="34" charset="0"/>
              </a:rPr>
            </a:br>
            <a:r>
              <a:rPr lang="nl-BE" sz="2400" dirty="0">
                <a:latin typeface="Arial Narrow" panose="020B0606020202030204" pitchFamily="34" charset="0"/>
              </a:rPr>
              <a:t>De lever breekt 1 standaardglas alcohol af in anderhalf uur.</a:t>
            </a:r>
            <a:br>
              <a:rPr lang="nl-BE" sz="2400" dirty="0">
                <a:latin typeface="Arial Narrow" panose="020B0606020202030204" pitchFamily="34" charset="0"/>
              </a:rPr>
            </a:br>
            <a:r>
              <a:rPr lang="nl-BE" sz="2400" dirty="0">
                <a:latin typeface="Arial Narrow" panose="020B0606020202030204" pitchFamily="34" charset="0"/>
              </a:rPr>
              <a:t>Er is niks dat deze snelheid kan beïnvloeden. </a:t>
            </a:r>
          </a:p>
        </p:txBody>
      </p:sp>
      <p:pic>
        <p:nvPicPr>
          <p:cNvPr id="6" name="Tijdelijke aanduiding voor inhoud 4">
            <a:extLst>
              <a:ext uri="{FF2B5EF4-FFF2-40B4-BE49-F238E27FC236}">
                <a16:creationId xmlns:a16="http://schemas.microsoft.com/office/drawing/2014/main" id="{B9DE4CC3-020B-099B-30E9-31FC829564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040" y="3237118"/>
            <a:ext cx="2842597" cy="2356987"/>
          </a:xfrm>
          <a:prstGeom prst="rect">
            <a:avLst/>
          </a:prstGeom>
          <a:effectLst>
            <a:outerShdw blurRad="25400" dir="17880000">
              <a:srgbClr val="000000">
                <a:alpha val="46000"/>
              </a:srgbClr>
            </a:outerShdw>
          </a:effectLst>
        </p:spPr>
      </p:pic>
      <p:sp>
        <p:nvSpPr>
          <p:cNvPr id="7" name="Tekstballon: ovaal 6">
            <a:extLst>
              <a:ext uri="{FF2B5EF4-FFF2-40B4-BE49-F238E27FC236}">
                <a16:creationId xmlns:a16="http://schemas.microsoft.com/office/drawing/2014/main" id="{EFCA2194-493A-89F1-B225-B7AE34023882}"/>
              </a:ext>
            </a:extLst>
          </p:cNvPr>
          <p:cNvSpPr/>
          <p:nvPr/>
        </p:nvSpPr>
        <p:spPr>
          <a:xfrm>
            <a:off x="5551977" y="2805084"/>
            <a:ext cx="4970657" cy="1850234"/>
          </a:xfrm>
          <a:prstGeom prst="wedgeEllipseCallout">
            <a:avLst>
              <a:gd name="adj1" fmla="val -101470"/>
              <a:gd name="adj2" fmla="val 570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dirty="0">
                <a:solidFill>
                  <a:schemeClr val="tx1"/>
                </a:solidFill>
                <a:latin typeface="Arial Narrow" panose="020B0606020202030204" pitchFamily="34" charset="0"/>
              </a:rPr>
              <a:t>Yes, yes </a:t>
            </a:r>
            <a:r>
              <a:rPr lang="nl-BE" sz="2000" dirty="0" err="1">
                <a:solidFill>
                  <a:schemeClr val="tx1"/>
                </a:solidFill>
                <a:latin typeface="Arial Narrow" panose="020B0606020202030204" pitchFamily="34" charset="0"/>
              </a:rPr>
              <a:t>yes</a:t>
            </a:r>
            <a:r>
              <a:rPr lang="nl-BE" sz="2000" dirty="0">
                <a:solidFill>
                  <a:schemeClr val="tx1"/>
                </a:solidFill>
                <a:latin typeface="Arial Narrow" panose="020B0606020202030204" pitchFamily="34" charset="0"/>
              </a:rPr>
              <a:t>, het antwoord van de eerste keer juist? </a:t>
            </a:r>
            <a:br>
              <a:rPr lang="nl-BE" sz="2000" dirty="0">
                <a:solidFill>
                  <a:schemeClr val="tx1"/>
                </a:solidFill>
                <a:latin typeface="Arial Narrow" panose="020B0606020202030204" pitchFamily="34" charset="0"/>
              </a:rPr>
            </a:br>
            <a:r>
              <a:rPr lang="nl-BE" sz="2000" dirty="0">
                <a:solidFill>
                  <a:schemeClr val="tx1"/>
                </a:solidFill>
                <a:latin typeface="Arial Narrow" panose="020B0606020202030204" pitchFamily="34" charset="0"/>
              </a:rPr>
              <a:t>- 5% van je verslaving </a:t>
            </a:r>
            <a:br>
              <a:rPr lang="nl-BE" sz="2000" dirty="0">
                <a:solidFill>
                  <a:schemeClr val="tx1"/>
                </a:solidFill>
                <a:latin typeface="Arial Narrow" panose="020B0606020202030204" pitchFamily="34" charset="0"/>
              </a:rPr>
            </a:br>
            <a:r>
              <a:rPr lang="nl-BE" sz="2000" dirty="0">
                <a:solidFill>
                  <a:schemeClr val="tx1"/>
                </a:solidFill>
                <a:latin typeface="Arial Narrow" panose="020B0606020202030204" pitchFamily="34" charset="0"/>
              </a:rPr>
              <a:t>Had je een tweede poging nodig? </a:t>
            </a:r>
            <a:br>
              <a:rPr lang="nl-BE" sz="2000" dirty="0">
                <a:solidFill>
                  <a:schemeClr val="tx1"/>
                </a:solidFill>
                <a:latin typeface="Arial Narrow" panose="020B0606020202030204" pitchFamily="34" charset="0"/>
              </a:rPr>
            </a:br>
            <a:r>
              <a:rPr lang="nl-BE" sz="2000" dirty="0">
                <a:solidFill>
                  <a:schemeClr val="tx1"/>
                </a:solidFill>
                <a:latin typeface="Arial Narrow" panose="020B0606020202030204" pitchFamily="34" charset="0"/>
              </a:rPr>
              <a:t>- 2% van je verslaving </a:t>
            </a:r>
          </a:p>
        </p:txBody>
      </p:sp>
      <p:sp>
        <p:nvSpPr>
          <p:cNvPr id="9" name="Tekstvak 8">
            <a:hlinkClick r:id="rId4" action="ppaction://hlinksldjump"/>
            <a:extLst>
              <a:ext uri="{FF2B5EF4-FFF2-40B4-BE49-F238E27FC236}">
                <a16:creationId xmlns:a16="http://schemas.microsoft.com/office/drawing/2014/main" id="{6243D2E3-1A2A-CC0C-E414-DE85873350E7}"/>
              </a:ext>
            </a:extLst>
          </p:cNvPr>
          <p:cNvSpPr txBox="1"/>
          <p:nvPr/>
        </p:nvSpPr>
        <p:spPr>
          <a:xfrm>
            <a:off x="522093" y="5833882"/>
            <a:ext cx="2616590" cy="830997"/>
          </a:xfrm>
          <a:prstGeom prst="rect">
            <a:avLst/>
          </a:prstGeom>
          <a:solidFill>
            <a:schemeClr val="accent2"/>
          </a:solidFill>
          <a:ln>
            <a:solidFill>
              <a:schemeClr val="accent1"/>
            </a:solidFill>
          </a:ln>
        </p:spPr>
        <p:txBody>
          <a:bodyPr wrap="square" rtlCol="0">
            <a:spAutoFit/>
          </a:bodyPr>
          <a:lstStyle/>
          <a:p>
            <a:r>
              <a:rPr lang="nl-BE" sz="2400" b="1" dirty="0">
                <a:solidFill>
                  <a:schemeClr val="bg1"/>
                </a:solidFill>
                <a:latin typeface="Agency FB" panose="020B0503020202020204" pitchFamily="34" charset="0"/>
              </a:rPr>
              <a:t>Klik hier om terug naar het overzicht te gaan. </a:t>
            </a:r>
          </a:p>
        </p:txBody>
      </p:sp>
    </p:spTree>
    <p:extLst>
      <p:ext uri="{BB962C8B-B14F-4D97-AF65-F5344CB8AC3E}">
        <p14:creationId xmlns:p14="http://schemas.microsoft.com/office/powerpoint/2010/main" val="4461003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B19A3E-4C7B-6789-7D68-A0DB6A5E4D40}"/>
              </a:ext>
            </a:extLst>
          </p:cNvPr>
          <p:cNvSpPr>
            <a:spLocks noGrp="1"/>
          </p:cNvSpPr>
          <p:nvPr>
            <p:ph type="title"/>
          </p:nvPr>
        </p:nvSpPr>
        <p:spPr>
          <a:xfrm>
            <a:off x="913795" y="11942"/>
            <a:ext cx="10353762" cy="970450"/>
          </a:xfrm>
        </p:spPr>
        <p:txBody>
          <a:bodyPr>
            <a:normAutofit/>
          </a:bodyPr>
          <a:lstStyle/>
          <a:p>
            <a:pPr algn="ctr"/>
            <a:r>
              <a:rPr lang="nl-BE" sz="5400" dirty="0"/>
              <a:t>Wist je dat 17</a:t>
            </a:r>
          </a:p>
        </p:txBody>
      </p:sp>
      <p:sp>
        <p:nvSpPr>
          <p:cNvPr id="4" name="Tijdelijke aanduiding voor inhoud 3">
            <a:extLst>
              <a:ext uri="{FF2B5EF4-FFF2-40B4-BE49-F238E27FC236}">
                <a16:creationId xmlns:a16="http://schemas.microsoft.com/office/drawing/2014/main" id="{DE0C75F9-3F91-2F10-EAB2-BD44F8C38E20}"/>
              </a:ext>
            </a:extLst>
          </p:cNvPr>
          <p:cNvSpPr>
            <a:spLocks noGrp="1"/>
          </p:cNvSpPr>
          <p:nvPr>
            <p:ph idx="1"/>
          </p:nvPr>
        </p:nvSpPr>
        <p:spPr>
          <a:xfrm>
            <a:off x="50977" y="1090134"/>
            <a:ext cx="12141023" cy="4058751"/>
          </a:xfrm>
        </p:spPr>
        <p:txBody>
          <a:bodyPr/>
          <a:lstStyle/>
          <a:p>
            <a:pPr marL="0" marR="0" indent="0" algn="ctr">
              <a:lnSpc>
                <a:spcPct val="107000"/>
              </a:lnSpc>
              <a:spcBef>
                <a:spcPts val="0"/>
              </a:spcBef>
              <a:spcAft>
                <a:spcPts val="800"/>
              </a:spcAft>
              <a:buNone/>
            </a:pPr>
            <a:r>
              <a:rPr lang="nl-BE" sz="3200" kern="1400" dirty="0">
                <a:ln>
                  <a:noFill/>
                </a:ln>
                <a:solidFill>
                  <a:schemeClr val="tx1"/>
                </a:solidFill>
                <a:effectLst/>
                <a:latin typeface="Verdana" panose="020B0604030504040204" pitchFamily="34" charset="0"/>
              </a:rPr>
              <a:t>Als je gedronken hebt, kun je de volgende naar alcohol ruiken. Dat komt omdat….</a:t>
            </a:r>
            <a:endParaRPr lang="nl-BE" sz="3200" kern="1400" dirty="0">
              <a:ln>
                <a:noFill/>
              </a:ln>
              <a:solidFill>
                <a:schemeClr val="tx1"/>
              </a:solidFill>
              <a:effectLst/>
              <a:latin typeface="Times New Roman" panose="02020603050405020304" pitchFamily="18" charset="0"/>
            </a:endParaRPr>
          </a:p>
          <a:p>
            <a:pPr marL="0" marR="0" indent="0" algn="l">
              <a:spcBef>
                <a:spcPts val="0"/>
              </a:spcBef>
              <a:spcAft>
                <a:spcPts val="0"/>
              </a:spcAft>
            </a:pPr>
            <a:endParaRPr lang="nl-BE" sz="1800" kern="1400" dirty="0">
              <a:ln>
                <a:noFill/>
              </a:ln>
              <a:solidFill>
                <a:srgbClr val="000000"/>
              </a:solidFill>
              <a:effectLst/>
              <a:latin typeface="Times New Roman" panose="02020603050405020304" pitchFamily="18" charset="0"/>
            </a:endParaRPr>
          </a:p>
        </p:txBody>
      </p:sp>
      <p:sp>
        <p:nvSpPr>
          <p:cNvPr id="8" name="Ovaal 7">
            <a:extLst>
              <a:ext uri="{FF2B5EF4-FFF2-40B4-BE49-F238E27FC236}">
                <a16:creationId xmlns:a16="http://schemas.microsoft.com/office/drawing/2014/main" id="{E712AB3D-A2C5-AA2D-ADB1-9DEBDB8A8F74}"/>
              </a:ext>
            </a:extLst>
          </p:cNvPr>
          <p:cNvSpPr/>
          <p:nvPr/>
        </p:nvSpPr>
        <p:spPr>
          <a:xfrm>
            <a:off x="1430878" y="2096919"/>
            <a:ext cx="1125415" cy="10445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400" b="1" dirty="0">
                <a:latin typeface="Arial" panose="020B0604020202020204" pitchFamily="34" charset="0"/>
                <a:cs typeface="Arial" panose="020B0604020202020204" pitchFamily="34" charset="0"/>
              </a:rPr>
              <a:t>C</a:t>
            </a:r>
          </a:p>
        </p:txBody>
      </p:sp>
      <p:sp>
        <p:nvSpPr>
          <p:cNvPr id="13" name="Tekstvak 12">
            <a:extLst>
              <a:ext uri="{FF2B5EF4-FFF2-40B4-BE49-F238E27FC236}">
                <a16:creationId xmlns:a16="http://schemas.microsoft.com/office/drawing/2014/main" id="{96B0EB29-2CC1-2B24-F56C-97CBE3C1248D}"/>
              </a:ext>
            </a:extLst>
          </p:cNvPr>
          <p:cNvSpPr txBox="1"/>
          <p:nvPr/>
        </p:nvSpPr>
        <p:spPr>
          <a:xfrm>
            <a:off x="2556292" y="2339567"/>
            <a:ext cx="9457516" cy="523220"/>
          </a:xfrm>
          <a:prstGeom prst="rect">
            <a:avLst/>
          </a:prstGeom>
          <a:noFill/>
        </p:spPr>
        <p:txBody>
          <a:bodyPr wrap="square" rtlCol="0">
            <a:spAutoFit/>
          </a:bodyPr>
          <a:lstStyle/>
          <a:p>
            <a:r>
              <a:rPr lang="nl-BE" sz="2800" kern="1400" dirty="0">
                <a:latin typeface="Verdana" panose="020B0604030504040204" pitchFamily="34" charset="0"/>
              </a:rPr>
              <a:t>alcohol in je bloed via je longen uitgeademd wordt</a:t>
            </a:r>
          </a:p>
        </p:txBody>
      </p:sp>
      <p:sp>
        <p:nvSpPr>
          <p:cNvPr id="9" name="Tekstvak 8">
            <a:extLst>
              <a:ext uri="{FF2B5EF4-FFF2-40B4-BE49-F238E27FC236}">
                <a16:creationId xmlns:a16="http://schemas.microsoft.com/office/drawing/2014/main" id="{6BB009C6-9605-CF83-411F-4EDB6CE4D922}"/>
              </a:ext>
            </a:extLst>
          </p:cNvPr>
          <p:cNvSpPr txBox="1"/>
          <p:nvPr/>
        </p:nvSpPr>
        <p:spPr>
          <a:xfrm>
            <a:off x="3351866" y="4844897"/>
            <a:ext cx="10536702" cy="2038058"/>
          </a:xfrm>
          <a:prstGeom prst="rect">
            <a:avLst/>
          </a:prstGeom>
          <a:noFill/>
        </p:spPr>
        <p:txBody>
          <a:bodyPr wrap="square">
            <a:spAutoFit/>
          </a:bodyPr>
          <a:lstStyle/>
          <a:p>
            <a:pPr>
              <a:lnSpc>
                <a:spcPct val="107000"/>
              </a:lnSpc>
              <a:spcAft>
                <a:spcPts val="800"/>
              </a:spcAft>
            </a:pPr>
            <a:r>
              <a:rPr lang="nl-BE" sz="2400" dirty="0">
                <a:latin typeface="Arial Narrow" panose="020B0606020202030204" pitchFamily="34" charset="0"/>
              </a:rPr>
              <a:t>Als je 8 glazen of meer alcohol hebt gedronken duurt het minstens 11-12 uur voordat de alcohol is afgebroken door je lichaam. </a:t>
            </a:r>
            <a:br>
              <a:rPr lang="nl-BE" sz="2400" dirty="0">
                <a:latin typeface="Arial Narrow" panose="020B0606020202030204" pitchFamily="34" charset="0"/>
              </a:rPr>
            </a:br>
            <a:r>
              <a:rPr lang="nl-BE" sz="2400" dirty="0">
                <a:latin typeface="Arial Narrow" panose="020B0606020202030204" pitchFamily="34" charset="0"/>
              </a:rPr>
              <a:t>De volgende dag kan er dus nog alcohol in je bloed zitten. Als het bloed de longen passeert komen er alcoholmoleculen in de longen terecht. Doordat je uitademt komt deze alcoholgeur uit je mond. </a:t>
            </a:r>
          </a:p>
        </p:txBody>
      </p:sp>
      <p:pic>
        <p:nvPicPr>
          <p:cNvPr id="3" name="Tijdelijke aanduiding voor inhoud 4" descr="Afbeelding met tekst, persoon, muur, person&#10;&#10;Automatisch gegenereerde beschrijving">
            <a:extLst>
              <a:ext uri="{FF2B5EF4-FFF2-40B4-BE49-F238E27FC236}">
                <a16:creationId xmlns:a16="http://schemas.microsoft.com/office/drawing/2014/main" id="{EEA2F0F9-060A-A602-ADF3-502808672D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556" y="3555136"/>
            <a:ext cx="2654168" cy="2202959"/>
          </a:xfrm>
          <a:prstGeom prst="rect">
            <a:avLst/>
          </a:prstGeom>
          <a:effectLst>
            <a:outerShdw blurRad="25400" dir="17880000">
              <a:srgbClr val="000000">
                <a:alpha val="46000"/>
              </a:srgbClr>
            </a:outerShdw>
          </a:effectLst>
        </p:spPr>
      </p:pic>
      <p:sp>
        <p:nvSpPr>
          <p:cNvPr id="5" name="Tekstballon: ovaal 4">
            <a:extLst>
              <a:ext uri="{FF2B5EF4-FFF2-40B4-BE49-F238E27FC236}">
                <a16:creationId xmlns:a16="http://schemas.microsoft.com/office/drawing/2014/main" id="{D045FAB0-9F99-4B71-1626-47A58B90926B}"/>
              </a:ext>
            </a:extLst>
          </p:cNvPr>
          <p:cNvSpPr/>
          <p:nvPr/>
        </p:nvSpPr>
        <p:spPr>
          <a:xfrm>
            <a:off x="5105180" y="3011767"/>
            <a:ext cx="4804594" cy="1725388"/>
          </a:xfrm>
          <a:prstGeom prst="wedgeEllipseCallout">
            <a:avLst>
              <a:gd name="adj1" fmla="val -103288"/>
              <a:gd name="adj2" fmla="val 2984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solidFill>
                  <a:schemeClr val="tx1"/>
                </a:solidFill>
                <a:latin typeface="Arial Narrow" panose="020B0606020202030204" pitchFamily="34" charset="0"/>
              </a:rPr>
              <a:t>Applaus! Goed geantwoord! </a:t>
            </a:r>
            <a:br>
              <a:rPr lang="nl-BE" dirty="0">
                <a:solidFill>
                  <a:schemeClr val="tx1"/>
                </a:solidFill>
                <a:latin typeface="Arial Narrow" panose="020B0606020202030204" pitchFamily="34" charset="0"/>
              </a:rPr>
            </a:br>
            <a:r>
              <a:rPr lang="nl-BE" dirty="0">
                <a:solidFill>
                  <a:schemeClr val="tx1"/>
                </a:solidFill>
                <a:latin typeface="Arial Narrow" panose="020B0606020202030204" pitchFamily="34" charset="0"/>
              </a:rPr>
              <a:t>Is dit je eerste poging? </a:t>
            </a:r>
            <a:br>
              <a:rPr lang="nl-BE" dirty="0">
                <a:solidFill>
                  <a:schemeClr val="tx1"/>
                </a:solidFill>
                <a:latin typeface="Arial Narrow" panose="020B0606020202030204" pitchFamily="34" charset="0"/>
              </a:rPr>
            </a:br>
            <a:r>
              <a:rPr lang="nl-BE" dirty="0">
                <a:solidFill>
                  <a:schemeClr val="tx1"/>
                </a:solidFill>
                <a:latin typeface="Arial Narrow" panose="020B0606020202030204" pitchFamily="34" charset="0"/>
              </a:rPr>
              <a:t>- 5% van je verslaving </a:t>
            </a:r>
            <a:br>
              <a:rPr lang="nl-BE" dirty="0">
                <a:solidFill>
                  <a:schemeClr val="tx1"/>
                </a:solidFill>
                <a:latin typeface="Arial Narrow" panose="020B0606020202030204" pitchFamily="34" charset="0"/>
              </a:rPr>
            </a:br>
            <a:r>
              <a:rPr lang="nl-BE" dirty="0">
                <a:solidFill>
                  <a:schemeClr val="tx1"/>
                </a:solidFill>
                <a:latin typeface="Arial Narrow" panose="020B0606020202030204" pitchFamily="34" charset="0"/>
              </a:rPr>
              <a:t>Had je een tweede poging nodig? </a:t>
            </a:r>
            <a:br>
              <a:rPr lang="nl-BE" dirty="0">
                <a:solidFill>
                  <a:schemeClr val="tx1"/>
                </a:solidFill>
                <a:latin typeface="Arial Narrow" panose="020B0606020202030204" pitchFamily="34" charset="0"/>
              </a:rPr>
            </a:br>
            <a:r>
              <a:rPr lang="nl-BE" dirty="0">
                <a:solidFill>
                  <a:schemeClr val="tx1"/>
                </a:solidFill>
                <a:latin typeface="Arial Narrow" panose="020B0606020202030204" pitchFamily="34" charset="0"/>
              </a:rPr>
              <a:t>- 2% van je verslaving </a:t>
            </a:r>
          </a:p>
        </p:txBody>
      </p:sp>
      <p:sp>
        <p:nvSpPr>
          <p:cNvPr id="7" name="Tekstvak 6">
            <a:hlinkClick r:id="rId4" action="ppaction://hlinksldjump"/>
            <a:extLst>
              <a:ext uri="{FF2B5EF4-FFF2-40B4-BE49-F238E27FC236}">
                <a16:creationId xmlns:a16="http://schemas.microsoft.com/office/drawing/2014/main" id="{4683E800-5F6C-7D24-05B4-04032308620B}"/>
              </a:ext>
            </a:extLst>
          </p:cNvPr>
          <p:cNvSpPr txBox="1"/>
          <p:nvPr/>
        </p:nvSpPr>
        <p:spPr>
          <a:xfrm>
            <a:off x="450168" y="5880846"/>
            <a:ext cx="2616590" cy="830997"/>
          </a:xfrm>
          <a:prstGeom prst="rect">
            <a:avLst/>
          </a:prstGeom>
          <a:solidFill>
            <a:schemeClr val="accent2"/>
          </a:solidFill>
          <a:ln>
            <a:solidFill>
              <a:schemeClr val="accent1"/>
            </a:solidFill>
          </a:ln>
        </p:spPr>
        <p:txBody>
          <a:bodyPr wrap="square" rtlCol="0">
            <a:spAutoFit/>
          </a:bodyPr>
          <a:lstStyle/>
          <a:p>
            <a:r>
              <a:rPr lang="nl-BE" sz="2400" b="1" dirty="0">
                <a:solidFill>
                  <a:schemeClr val="bg1"/>
                </a:solidFill>
                <a:latin typeface="Agency FB" panose="020B0503020202020204" pitchFamily="34" charset="0"/>
              </a:rPr>
              <a:t>Klik hier om terug naar het overzicht te gaan. </a:t>
            </a:r>
          </a:p>
        </p:txBody>
      </p:sp>
    </p:spTree>
    <p:extLst>
      <p:ext uri="{BB962C8B-B14F-4D97-AF65-F5344CB8AC3E}">
        <p14:creationId xmlns:p14="http://schemas.microsoft.com/office/powerpoint/2010/main" val="13045265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B19A3E-4C7B-6789-7D68-A0DB6A5E4D40}"/>
              </a:ext>
            </a:extLst>
          </p:cNvPr>
          <p:cNvSpPr>
            <a:spLocks noGrp="1"/>
          </p:cNvSpPr>
          <p:nvPr>
            <p:ph type="title"/>
          </p:nvPr>
        </p:nvSpPr>
        <p:spPr>
          <a:xfrm>
            <a:off x="913795" y="-16194"/>
            <a:ext cx="10353762" cy="970450"/>
          </a:xfrm>
        </p:spPr>
        <p:txBody>
          <a:bodyPr>
            <a:normAutofit/>
          </a:bodyPr>
          <a:lstStyle/>
          <a:p>
            <a:pPr algn="ctr"/>
            <a:r>
              <a:rPr lang="nl-BE" sz="5400" dirty="0"/>
              <a:t>Wist je dat 18</a:t>
            </a:r>
          </a:p>
        </p:txBody>
      </p:sp>
      <p:sp>
        <p:nvSpPr>
          <p:cNvPr id="4" name="Tijdelijke aanduiding voor inhoud 3">
            <a:extLst>
              <a:ext uri="{FF2B5EF4-FFF2-40B4-BE49-F238E27FC236}">
                <a16:creationId xmlns:a16="http://schemas.microsoft.com/office/drawing/2014/main" id="{DE0C75F9-3F91-2F10-EAB2-BD44F8C38E20}"/>
              </a:ext>
            </a:extLst>
          </p:cNvPr>
          <p:cNvSpPr>
            <a:spLocks noGrp="1"/>
          </p:cNvSpPr>
          <p:nvPr>
            <p:ph idx="1"/>
          </p:nvPr>
        </p:nvSpPr>
        <p:spPr>
          <a:xfrm>
            <a:off x="50977" y="1132338"/>
            <a:ext cx="12141023" cy="4058751"/>
          </a:xfrm>
        </p:spPr>
        <p:txBody>
          <a:bodyPr/>
          <a:lstStyle/>
          <a:p>
            <a:pPr marL="0" marR="0" indent="0" algn="ctr">
              <a:lnSpc>
                <a:spcPct val="107000"/>
              </a:lnSpc>
              <a:spcBef>
                <a:spcPts val="0"/>
              </a:spcBef>
              <a:spcAft>
                <a:spcPts val="800"/>
              </a:spcAft>
              <a:buNone/>
            </a:pPr>
            <a:r>
              <a:rPr lang="nl-BE" sz="3200" kern="1400" dirty="0">
                <a:ln>
                  <a:noFill/>
                </a:ln>
                <a:solidFill>
                  <a:schemeClr val="tx1"/>
                </a:solidFill>
                <a:effectLst/>
                <a:latin typeface="Verdana" panose="020B0604030504040204" pitchFamily="34" charset="0"/>
              </a:rPr>
              <a:t>In welk glas drank zit het meeste alcohol? </a:t>
            </a:r>
            <a:endParaRPr lang="nl-BE" sz="3200" kern="1400" dirty="0">
              <a:ln>
                <a:noFill/>
              </a:ln>
              <a:solidFill>
                <a:schemeClr val="tx1"/>
              </a:solidFill>
              <a:effectLst/>
              <a:latin typeface="Times New Roman" panose="02020603050405020304" pitchFamily="18" charset="0"/>
            </a:endParaRPr>
          </a:p>
          <a:p>
            <a:pPr marL="0" marR="0" indent="0" algn="l">
              <a:spcBef>
                <a:spcPts val="0"/>
              </a:spcBef>
              <a:spcAft>
                <a:spcPts val="0"/>
              </a:spcAft>
            </a:pPr>
            <a:endParaRPr lang="nl-BE" sz="1800" kern="1400" dirty="0">
              <a:ln>
                <a:noFill/>
              </a:ln>
              <a:solidFill>
                <a:srgbClr val="000000"/>
              </a:solidFill>
              <a:effectLst/>
              <a:latin typeface="Times New Roman" panose="02020603050405020304" pitchFamily="18" charset="0"/>
            </a:endParaRPr>
          </a:p>
        </p:txBody>
      </p:sp>
      <p:sp>
        <p:nvSpPr>
          <p:cNvPr id="3" name="Ovaal 2">
            <a:extLst>
              <a:ext uri="{FF2B5EF4-FFF2-40B4-BE49-F238E27FC236}">
                <a16:creationId xmlns:a16="http://schemas.microsoft.com/office/drawing/2014/main" id="{C108C436-384A-B9BF-82B9-BB83EF7B9B9F}"/>
              </a:ext>
            </a:extLst>
          </p:cNvPr>
          <p:cNvSpPr/>
          <p:nvPr/>
        </p:nvSpPr>
        <p:spPr>
          <a:xfrm>
            <a:off x="1909180" y="1799971"/>
            <a:ext cx="1125415" cy="10445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400" b="1" dirty="0">
                <a:latin typeface="Arial" panose="020B0604020202020204" pitchFamily="34" charset="0"/>
                <a:cs typeface="Arial" panose="020B0604020202020204" pitchFamily="34" charset="0"/>
              </a:rPr>
              <a:t>D</a:t>
            </a:r>
          </a:p>
        </p:txBody>
      </p:sp>
      <p:sp>
        <p:nvSpPr>
          <p:cNvPr id="5" name="Tekstvak 4">
            <a:extLst>
              <a:ext uri="{FF2B5EF4-FFF2-40B4-BE49-F238E27FC236}">
                <a16:creationId xmlns:a16="http://schemas.microsoft.com/office/drawing/2014/main" id="{383CFB2E-B15A-BB41-F69C-E9B9C2B0C03F}"/>
              </a:ext>
            </a:extLst>
          </p:cNvPr>
          <p:cNvSpPr txBox="1"/>
          <p:nvPr/>
        </p:nvSpPr>
        <p:spPr>
          <a:xfrm>
            <a:off x="3034595" y="2060624"/>
            <a:ext cx="8426548" cy="523220"/>
          </a:xfrm>
          <a:prstGeom prst="rect">
            <a:avLst/>
          </a:prstGeom>
          <a:noFill/>
        </p:spPr>
        <p:txBody>
          <a:bodyPr wrap="square" rtlCol="0">
            <a:spAutoFit/>
          </a:bodyPr>
          <a:lstStyle/>
          <a:p>
            <a:r>
              <a:rPr lang="nl-BE" sz="2800" kern="1400" dirty="0">
                <a:latin typeface="Verdana" panose="020B0604030504040204" pitchFamily="34" charset="0"/>
              </a:rPr>
              <a:t>In alle drie de glazen zit evenveel alcohol</a:t>
            </a:r>
          </a:p>
        </p:txBody>
      </p:sp>
      <p:sp>
        <p:nvSpPr>
          <p:cNvPr id="10" name="Tekstvak 9">
            <a:extLst>
              <a:ext uri="{FF2B5EF4-FFF2-40B4-BE49-F238E27FC236}">
                <a16:creationId xmlns:a16="http://schemas.microsoft.com/office/drawing/2014/main" id="{EDB5D168-A8BF-5228-D183-013F15AC367C}"/>
              </a:ext>
            </a:extLst>
          </p:cNvPr>
          <p:cNvSpPr txBox="1"/>
          <p:nvPr/>
        </p:nvSpPr>
        <p:spPr>
          <a:xfrm>
            <a:off x="3571784" y="4518122"/>
            <a:ext cx="8413891" cy="2038058"/>
          </a:xfrm>
          <a:prstGeom prst="rect">
            <a:avLst/>
          </a:prstGeom>
          <a:noFill/>
        </p:spPr>
        <p:txBody>
          <a:bodyPr wrap="square">
            <a:spAutoFit/>
          </a:bodyPr>
          <a:lstStyle/>
          <a:p>
            <a:pPr>
              <a:lnSpc>
                <a:spcPct val="107000"/>
              </a:lnSpc>
              <a:spcAft>
                <a:spcPts val="800"/>
              </a:spcAft>
            </a:pPr>
            <a:r>
              <a:rPr lang="nl-BE" sz="2400" dirty="0">
                <a:latin typeface="Arial Narrow" panose="020B0606020202030204" pitchFamily="34" charset="0"/>
              </a:rPr>
              <a:t>Per drank verschilt het alcoholgehalte: bier 5% ongeveer, wijn 12% en sterkte drank 35%. Daaruit zou je kunnen besluiten dat je met een glas sterke drank meer alcohol binnenkrijgt. </a:t>
            </a:r>
            <a:br>
              <a:rPr lang="nl-BE" sz="2400" dirty="0">
                <a:latin typeface="Arial Narrow" panose="020B0606020202030204" pitchFamily="34" charset="0"/>
              </a:rPr>
            </a:br>
            <a:r>
              <a:rPr lang="nl-BE" sz="2400" dirty="0">
                <a:latin typeface="Arial Narrow" panose="020B0606020202030204" pitchFamily="34" charset="0"/>
              </a:rPr>
              <a:t>Maar als een alcoholische drank wordt geschonken in het juiste glas, bevat elk standaardglas ongeveer evenveel alcohol. </a:t>
            </a:r>
          </a:p>
        </p:txBody>
      </p:sp>
      <p:pic>
        <p:nvPicPr>
          <p:cNvPr id="6" name="Tijdelijke aanduiding voor inhoud 4" descr="Afbeelding met persoon, person, muur, binnen&#10;&#10;Automatisch gegenereerde beschrijving">
            <a:extLst>
              <a:ext uri="{FF2B5EF4-FFF2-40B4-BE49-F238E27FC236}">
                <a16:creationId xmlns:a16="http://schemas.microsoft.com/office/drawing/2014/main" id="{EE27DCB8-F084-D87D-D101-E923172653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032" y="3350007"/>
            <a:ext cx="2817563" cy="2336229"/>
          </a:xfrm>
          <a:prstGeom prst="rect">
            <a:avLst/>
          </a:prstGeom>
          <a:effectLst>
            <a:outerShdw blurRad="25400" dir="17880000">
              <a:srgbClr val="000000">
                <a:alpha val="46000"/>
              </a:srgbClr>
            </a:outerShdw>
          </a:effectLst>
        </p:spPr>
      </p:pic>
      <p:sp>
        <p:nvSpPr>
          <p:cNvPr id="7" name="Tekstballon: ovaal 6">
            <a:extLst>
              <a:ext uri="{FF2B5EF4-FFF2-40B4-BE49-F238E27FC236}">
                <a16:creationId xmlns:a16="http://schemas.microsoft.com/office/drawing/2014/main" id="{94E8AA42-6A21-58F4-1113-F7A951D755B9}"/>
              </a:ext>
            </a:extLst>
          </p:cNvPr>
          <p:cNvSpPr/>
          <p:nvPr/>
        </p:nvSpPr>
        <p:spPr>
          <a:xfrm>
            <a:off x="5772297" y="2816361"/>
            <a:ext cx="4849415" cy="1613930"/>
          </a:xfrm>
          <a:prstGeom prst="wedgeEllipseCallout">
            <a:avLst>
              <a:gd name="adj1" fmla="val -121586"/>
              <a:gd name="adj2" fmla="val 397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a:solidFill>
                  <a:schemeClr val="tx1"/>
                </a:solidFill>
                <a:latin typeface="Arial Narrow" panose="020B0606020202030204" pitchFamily="34" charset="0"/>
              </a:rPr>
              <a:t>Hej</a:t>
            </a:r>
            <a:r>
              <a:rPr lang="nl-BE" dirty="0">
                <a:solidFill>
                  <a:schemeClr val="tx1"/>
                </a:solidFill>
                <a:latin typeface="Arial Narrow" panose="020B0606020202030204" pitchFamily="34" charset="0"/>
              </a:rPr>
              <a:t>, top antwoord! </a:t>
            </a:r>
            <a:br>
              <a:rPr lang="nl-BE" dirty="0">
                <a:solidFill>
                  <a:schemeClr val="tx1"/>
                </a:solidFill>
                <a:latin typeface="Arial Narrow" panose="020B0606020202030204" pitchFamily="34" charset="0"/>
              </a:rPr>
            </a:br>
            <a:r>
              <a:rPr lang="nl-BE" dirty="0">
                <a:solidFill>
                  <a:schemeClr val="tx1"/>
                </a:solidFill>
                <a:latin typeface="Arial Narrow" panose="020B0606020202030204" pitchFamily="34" charset="0"/>
              </a:rPr>
              <a:t>Is dit je eerste poging? </a:t>
            </a:r>
            <a:br>
              <a:rPr lang="nl-BE" dirty="0">
                <a:solidFill>
                  <a:schemeClr val="tx1"/>
                </a:solidFill>
                <a:latin typeface="Arial Narrow" panose="020B0606020202030204" pitchFamily="34" charset="0"/>
              </a:rPr>
            </a:br>
            <a:r>
              <a:rPr lang="nl-BE" dirty="0">
                <a:solidFill>
                  <a:schemeClr val="tx1"/>
                </a:solidFill>
                <a:latin typeface="Arial Narrow" panose="020B0606020202030204" pitchFamily="34" charset="0"/>
              </a:rPr>
              <a:t>- 5% van je verslaving </a:t>
            </a:r>
            <a:br>
              <a:rPr lang="nl-BE" dirty="0">
                <a:solidFill>
                  <a:schemeClr val="tx1"/>
                </a:solidFill>
                <a:latin typeface="Arial Narrow" panose="020B0606020202030204" pitchFamily="34" charset="0"/>
              </a:rPr>
            </a:br>
            <a:r>
              <a:rPr lang="nl-BE" dirty="0">
                <a:solidFill>
                  <a:schemeClr val="tx1"/>
                </a:solidFill>
                <a:latin typeface="Arial Narrow" panose="020B0606020202030204" pitchFamily="34" charset="0"/>
              </a:rPr>
              <a:t>Had je een tweede poging nodig? </a:t>
            </a:r>
            <a:br>
              <a:rPr lang="nl-BE" dirty="0">
                <a:solidFill>
                  <a:schemeClr val="tx1"/>
                </a:solidFill>
                <a:latin typeface="Arial Narrow" panose="020B0606020202030204" pitchFamily="34" charset="0"/>
              </a:rPr>
            </a:br>
            <a:r>
              <a:rPr lang="nl-BE" dirty="0">
                <a:solidFill>
                  <a:schemeClr val="tx1"/>
                </a:solidFill>
                <a:latin typeface="Arial Narrow" panose="020B0606020202030204" pitchFamily="34" charset="0"/>
              </a:rPr>
              <a:t>- 2% van je verslaving </a:t>
            </a:r>
          </a:p>
        </p:txBody>
      </p:sp>
      <p:sp>
        <p:nvSpPr>
          <p:cNvPr id="9" name="Tekstvak 8">
            <a:hlinkClick r:id="rId4" action="ppaction://hlinksldjump"/>
            <a:extLst>
              <a:ext uri="{FF2B5EF4-FFF2-40B4-BE49-F238E27FC236}">
                <a16:creationId xmlns:a16="http://schemas.microsoft.com/office/drawing/2014/main" id="{734E5C5D-4678-591E-F8B9-D46D3987C357}"/>
              </a:ext>
            </a:extLst>
          </p:cNvPr>
          <p:cNvSpPr txBox="1"/>
          <p:nvPr/>
        </p:nvSpPr>
        <p:spPr>
          <a:xfrm>
            <a:off x="337625" y="5824576"/>
            <a:ext cx="2616590" cy="830997"/>
          </a:xfrm>
          <a:prstGeom prst="rect">
            <a:avLst/>
          </a:prstGeom>
          <a:solidFill>
            <a:schemeClr val="accent2"/>
          </a:solidFill>
          <a:ln>
            <a:solidFill>
              <a:schemeClr val="accent1"/>
            </a:solidFill>
          </a:ln>
        </p:spPr>
        <p:txBody>
          <a:bodyPr wrap="square" rtlCol="0">
            <a:spAutoFit/>
          </a:bodyPr>
          <a:lstStyle/>
          <a:p>
            <a:r>
              <a:rPr lang="nl-BE" sz="2400" b="1" dirty="0">
                <a:solidFill>
                  <a:schemeClr val="bg1"/>
                </a:solidFill>
                <a:latin typeface="Agency FB" panose="020B0503020202020204" pitchFamily="34" charset="0"/>
              </a:rPr>
              <a:t>Klik hier om terug naar het overzicht te gaan. </a:t>
            </a:r>
          </a:p>
        </p:txBody>
      </p:sp>
    </p:spTree>
    <p:extLst>
      <p:ext uri="{BB962C8B-B14F-4D97-AF65-F5344CB8AC3E}">
        <p14:creationId xmlns:p14="http://schemas.microsoft.com/office/powerpoint/2010/main" val="21420348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B19A3E-4C7B-6789-7D68-A0DB6A5E4D40}"/>
              </a:ext>
            </a:extLst>
          </p:cNvPr>
          <p:cNvSpPr>
            <a:spLocks noGrp="1"/>
          </p:cNvSpPr>
          <p:nvPr>
            <p:ph type="title"/>
          </p:nvPr>
        </p:nvSpPr>
        <p:spPr>
          <a:xfrm>
            <a:off x="913795" y="96350"/>
            <a:ext cx="10353762" cy="970450"/>
          </a:xfrm>
        </p:spPr>
        <p:txBody>
          <a:bodyPr>
            <a:normAutofit/>
          </a:bodyPr>
          <a:lstStyle/>
          <a:p>
            <a:pPr algn="ctr"/>
            <a:r>
              <a:rPr lang="nl-BE" sz="5400" dirty="0"/>
              <a:t>Wist je dat 19</a:t>
            </a:r>
          </a:p>
        </p:txBody>
      </p:sp>
      <p:sp>
        <p:nvSpPr>
          <p:cNvPr id="7" name="Ovaal 6">
            <a:extLst>
              <a:ext uri="{FF2B5EF4-FFF2-40B4-BE49-F238E27FC236}">
                <a16:creationId xmlns:a16="http://schemas.microsoft.com/office/drawing/2014/main" id="{C1D86C5B-5B34-F6A5-0362-89A618628902}"/>
              </a:ext>
            </a:extLst>
          </p:cNvPr>
          <p:cNvSpPr/>
          <p:nvPr/>
        </p:nvSpPr>
        <p:spPr>
          <a:xfrm>
            <a:off x="1909182" y="1408213"/>
            <a:ext cx="1125415" cy="10445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400" b="1" dirty="0">
                <a:latin typeface="Arial" panose="020B0604020202020204" pitchFamily="34" charset="0"/>
                <a:cs typeface="Arial" panose="020B0604020202020204" pitchFamily="34" charset="0"/>
              </a:rPr>
              <a:t>B</a:t>
            </a:r>
          </a:p>
        </p:txBody>
      </p:sp>
      <p:sp>
        <p:nvSpPr>
          <p:cNvPr id="12" name="Tekstvak 11">
            <a:extLst>
              <a:ext uri="{FF2B5EF4-FFF2-40B4-BE49-F238E27FC236}">
                <a16:creationId xmlns:a16="http://schemas.microsoft.com/office/drawing/2014/main" id="{2D4BCAE3-A5C9-E326-8933-3F34CD0C306F}"/>
              </a:ext>
            </a:extLst>
          </p:cNvPr>
          <p:cNvSpPr txBox="1"/>
          <p:nvPr/>
        </p:nvSpPr>
        <p:spPr>
          <a:xfrm>
            <a:off x="3108325" y="1719106"/>
            <a:ext cx="5964702" cy="523220"/>
          </a:xfrm>
          <a:prstGeom prst="rect">
            <a:avLst/>
          </a:prstGeom>
          <a:noFill/>
        </p:spPr>
        <p:txBody>
          <a:bodyPr wrap="square" rtlCol="0">
            <a:spAutoFit/>
          </a:bodyPr>
          <a:lstStyle/>
          <a:p>
            <a:r>
              <a:rPr lang="nl-BE" sz="2800" kern="1400" dirty="0">
                <a:latin typeface="Verdana" panose="020B0604030504040204" pitchFamily="34" charset="0"/>
              </a:rPr>
              <a:t>Jongens </a:t>
            </a:r>
          </a:p>
        </p:txBody>
      </p:sp>
      <p:sp>
        <p:nvSpPr>
          <p:cNvPr id="5" name="Tekstvak 4">
            <a:extLst>
              <a:ext uri="{FF2B5EF4-FFF2-40B4-BE49-F238E27FC236}">
                <a16:creationId xmlns:a16="http://schemas.microsoft.com/office/drawing/2014/main" id="{B1687FE5-88D6-B42C-0C29-C4D10B9B28A0}"/>
              </a:ext>
            </a:extLst>
          </p:cNvPr>
          <p:cNvSpPr txBox="1"/>
          <p:nvPr/>
        </p:nvSpPr>
        <p:spPr>
          <a:xfrm>
            <a:off x="4555577" y="4471568"/>
            <a:ext cx="7599704" cy="2038058"/>
          </a:xfrm>
          <a:prstGeom prst="rect">
            <a:avLst/>
          </a:prstGeom>
          <a:noFill/>
        </p:spPr>
        <p:txBody>
          <a:bodyPr wrap="square">
            <a:spAutoFit/>
          </a:bodyPr>
          <a:lstStyle/>
          <a:p>
            <a:pPr>
              <a:lnSpc>
                <a:spcPct val="107000"/>
              </a:lnSpc>
              <a:spcAft>
                <a:spcPts val="800"/>
              </a:spcAft>
            </a:pPr>
            <a:r>
              <a:rPr lang="nl-BE" sz="2400" dirty="0">
                <a:latin typeface="Arial Narrow" panose="020B0606020202030204" pitchFamily="34" charset="0"/>
              </a:rPr>
              <a:t>Jongens gamen vaker en langer dan meisjes. </a:t>
            </a:r>
            <a:br>
              <a:rPr lang="nl-BE" sz="2400" dirty="0">
                <a:latin typeface="Arial Narrow" panose="020B0606020202030204" pitchFamily="34" charset="0"/>
              </a:rPr>
            </a:br>
            <a:r>
              <a:rPr lang="nl-BE" sz="2400" dirty="0">
                <a:latin typeface="Arial Narrow" panose="020B0606020202030204" pitchFamily="34" charset="0"/>
              </a:rPr>
              <a:t>Zo spendeerde volgens een leerlingenbevraging (schooljaar 2019-2020) in de middelbare scholen 36,6% van de jongens 7 uur of meer aan gamen in de week en slechts 7,8% van de meisjes. Meisjes zijn actiever op sociale media ten opzichte van jongens. </a:t>
            </a:r>
          </a:p>
        </p:txBody>
      </p:sp>
      <p:pic>
        <p:nvPicPr>
          <p:cNvPr id="6" name="Tijdelijke aanduiding voor inhoud 4" descr="Afbeelding met persoon, muur, binnen, person&#10;&#10;Automatisch gegenereerde beschrijving">
            <a:extLst>
              <a:ext uri="{FF2B5EF4-FFF2-40B4-BE49-F238E27FC236}">
                <a16:creationId xmlns:a16="http://schemas.microsoft.com/office/drawing/2014/main" id="{DF57521F-A074-C41C-1433-45B2BFDEE8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788" y="2894633"/>
            <a:ext cx="3641782" cy="3019644"/>
          </a:xfrm>
          <a:prstGeom prst="rect">
            <a:avLst/>
          </a:prstGeom>
          <a:effectLst>
            <a:outerShdw blurRad="25400" dir="17880000">
              <a:srgbClr val="000000">
                <a:alpha val="46000"/>
              </a:srgbClr>
            </a:outerShdw>
          </a:effectLst>
        </p:spPr>
      </p:pic>
      <p:sp>
        <p:nvSpPr>
          <p:cNvPr id="8" name="Tekstballon: ovaal 7">
            <a:extLst>
              <a:ext uri="{FF2B5EF4-FFF2-40B4-BE49-F238E27FC236}">
                <a16:creationId xmlns:a16="http://schemas.microsoft.com/office/drawing/2014/main" id="{0ABB7209-89DB-A816-12DF-F698044195F5}"/>
              </a:ext>
            </a:extLst>
          </p:cNvPr>
          <p:cNvSpPr/>
          <p:nvPr/>
        </p:nvSpPr>
        <p:spPr>
          <a:xfrm>
            <a:off x="7174524" y="2297593"/>
            <a:ext cx="3389649" cy="1184755"/>
          </a:xfrm>
          <a:prstGeom prst="wedgeEllipseCallout">
            <a:avLst>
              <a:gd name="adj1" fmla="val -174370"/>
              <a:gd name="adj2" fmla="val 9668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dirty="0" err="1">
                <a:solidFill>
                  <a:schemeClr val="tx1"/>
                </a:solidFill>
                <a:latin typeface="Arial Narrow" panose="020B0606020202030204" pitchFamily="34" charset="0"/>
              </a:rPr>
              <a:t>Sjieke</a:t>
            </a:r>
            <a:r>
              <a:rPr lang="nl-BE" sz="2000" dirty="0">
                <a:solidFill>
                  <a:schemeClr val="tx1"/>
                </a:solidFill>
                <a:latin typeface="Arial Narrow" panose="020B0606020202030204" pitchFamily="34" charset="0"/>
              </a:rPr>
              <a:t> dingen! </a:t>
            </a:r>
            <a:br>
              <a:rPr lang="nl-BE" sz="2000" dirty="0">
                <a:solidFill>
                  <a:schemeClr val="tx1"/>
                </a:solidFill>
                <a:latin typeface="Arial Narrow" panose="020B0606020202030204" pitchFamily="34" charset="0"/>
              </a:rPr>
            </a:br>
            <a:r>
              <a:rPr lang="nl-BE" sz="2000" dirty="0">
                <a:solidFill>
                  <a:schemeClr val="tx1"/>
                </a:solidFill>
                <a:latin typeface="Arial Narrow" panose="020B0606020202030204" pitchFamily="34" charset="0"/>
              </a:rPr>
              <a:t>- 5% van je verslaving </a:t>
            </a:r>
          </a:p>
        </p:txBody>
      </p:sp>
      <p:sp>
        <p:nvSpPr>
          <p:cNvPr id="3" name="Tekstvak 2">
            <a:hlinkClick r:id="rId4" action="ppaction://hlinksldjump"/>
            <a:extLst>
              <a:ext uri="{FF2B5EF4-FFF2-40B4-BE49-F238E27FC236}">
                <a16:creationId xmlns:a16="http://schemas.microsoft.com/office/drawing/2014/main" id="{0B2D165B-38A9-598E-5C4F-7D6FFE2295F0}"/>
              </a:ext>
            </a:extLst>
          </p:cNvPr>
          <p:cNvSpPr txBox="1"/>
          <p:nvPr/>
        </p:nvSpPr>
        <p:spPr>
          <a:xfrm>
            <a:off x="1012872" y="5965254"/>
            <a:ext cx="2616590" cy="830997"/>
          </a:xfrm>
          <a:prstGeom prst="rect">
            <a:avLst/>
          </a:prstGeom>
          <a:solidFill>
            <a:schemeClr val="accent2"/>
          </a:solidFill>
          <a:ln>
            <a:solidFill>
              <a:schemeClr val="accent1"/>
            </a:solidFill>
          </a:ln>
        </p:spPr>
        <p:txBody>
          <a:bodyPr wrap="square" rtlCol="0">
            <a:spAutoFit/>
          </a:bodyPr>
          <a:lstStyle/>
          <a:p>
            <a:r>
              <a:rPr lang="nl-BE" sz="2400" b="1" dirty="0">
                <a:solidFill>
                  <a:schemeClr val="bg1"/>
                </a:solidFill>
                <a:latin typeface="Agency FB" panose="020B0503020202020204" pitchFamily="34" charset="0"/>
              </a:rPr>
              <a:t>Klik hier om terug naar het overzicht te gaan. </a:t>
            </a:r>
          </a:p>
        </p:txBody>
      </p:sp>
    </p:spTree>
    <p:extLst>
      <p:ext uri="{BB962C8B-B14F-4D97-AF65-F5344CB8AC3E}">
        <p14:creationId xmlns:p14="http://schemas.microsoft.com/office/powerpoint/2010/main" val="30616336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B19A3E-4C7B-6789-7D68-A0DB6A5E4D40}"/>
              </a:ext>
            </a:extLst>
          </p:cNvPr>
          <p:cNvSpPr>
            <a:spLocks noGrp="1"/>
          </p:cNvSpPr>
          <p:nvPr>
            <p:ph type="title"/>
          </p:nvPr>
        </p:nvSpPr>
        <p:spPr>
          <a:xfrm>
            <a:off x="913795" y="-16194"/>
            <a:ext cx="10353762" cy="970450"/>
          </a:xfrm>
        </p:spPr>
        <p:txBody>
          <a:bodyPr>
            <a:normAutofit/>
          </a:bodyPr>
          <a:lstStyle/>
          <a:p>
            <a:pPr algn="ctr"/>
            <a:r>
              <a:rPr lang="nl-BE" sz="5400" dirty="0"/>
              <a:t>Wist je dat 20</a:t>
            </a:r>
          </a:p>
        </p:txBody>
      </p:sp>
      <p:sp>
        <p:nvSpPr>
          <p:cNvPr id="4" name="Tijdelijke aanduiding voor inhoud 3">
            <a:extLst>
              <a:ext uri="{FF2B5EF4-FFF2-40B4-BE49-F238E27FC236}">
                <a16:creationId xmlns:a16="http://schemas.microsoft.com/office/drawing/2014/main" id="{DE0C75F9-3F91-2F10-EAB2-BD44F8C38E20}"/>
              </a:ext>
            </a:extLst>
          </p:cNvPr>
          <p:cNvSpPr>
            <a:spLocks noGrp="1"/>
          </p:cNvSpPr>
          <p:nvPr>
            <p:ph idx="1"/>
          </p:nvPr>
        </p:nvSpPr>
        <p:spPr>
          <a:xfrm>
            <a:off x="50977" y="949459"/>
            <a:ext cx="12141023" cy="4058751"/>
          </a:xfrm>
        </p:spPr>
        <p:txBody>
          <a:bodyPr/>
          <a:lstStyle/>
          <a:p>
            <a:pPr marL="0" marR="0" indent="0" algn="ctr">
              <a:lnSpc>
                <a:spcPct val="107000"/>
              </a:lnSpc>
              <a:spcBef>
                <a:spcPts val="0"/>
              </a:spcBef>
              <a:spcAft>
                <a:spcPts val="800"/>
              </a:spcAft>
              <a:buNone/>
            </a:pPr>
            <a:r>
              <a:rPr lang="nl-BE" sz="3200" kern="1400" dirty="0">
                <a:ln>
                  <a:noFill/>
                </a:ln>
                <a:solidFill>
                  <a:schemeClr val="tx1"/>
                </a:solidFill>
                <a:effectLst/>
                <a:latin typeface="Verdana" panose="020B0604030504040204" pitchFamily="34" charset="0"/>
              </a:rPr>
              <a:t>Welke games zijn het meest verslavend? </a:t>
            </a:r>
            <a:endParaRPr lang="nl-BE" sz="3200" kern="1400" dirty="0">
              <a:ln>
                <a:noFill/>
              </a:ln>
              <a:solidFill>
                <a:schemeClr val="tx1"/>
              </a:solidFill>
              <a:effectLst/>
              <a:latin typeface="Times New Roman" panose="02020603050405020304" pitchFamily="18" charset="0"/>
            </a:endParaRPr>
          </a:p>
          <a:p>
            <a:pPr marL="0" marR="0" indent="0" algn="l">
              <a:spcBef>
                <a:spcPts val="0"/>
              </a:spcBef>
              <a:spcAft>
                <a:spcPts val="0"/>
              </a:spcAft>
            </a:pPr>
            <a:endParaRPr lang="nl-BE" sz="1800" kern="1400" dirty="0">
              <a:ln>
                <a:noFill/>
              </a:ln>
              <a:solidFill>
                <a:srgbClr val="000000"/>
              </a:solidFill>
              <a:effectLst/>
              <a:latin typeface="Times New Roman" panose="02020603050405020304" pitchFamily="18" charset="0"/>
            </a:endParaRPr>
          </a:p>
        </p:txBody>
      </p:sp>
      <p:sp>
        <p:nvSpPr>
          <p:cNvPr id="6" name="Ovaal 5">
            <a:extLst>
              <a:ext uri="{FF2B5EF4-FFF2-40B4-BE49-F238E27FC236}">
                <a16:creationId xmlns:a16="http://schemas.microsoft.com/office/drawing/2014/main" id="{37AAAA0E-098C-2539-D0D8-C1BBDB455044}"/>
              </a:ext>
            </a:extLst>
          </p:cNvPr>
          <p:cNvSpPr/>
          <p:nvPr/>
        </p:nvSpPr>
        <p:spPr>
          <a:xfrm>
            <a:off x="1909181" y="1612093"/>
            <a:ext cx="1125415" cy="10445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400" b="1" dirty="0">
                <a:latin typeface="Arial" panose="020B0604020202020204" pitchFamily="34" charset="0"/>
                <a:cs typeface="Arial" panose="020B0604020202020204" pitchFamily="34" charset="0"/>
              </a:rPr>
              <a:t>A</a:t>
            </a:r>
          </a:p>
        </p:txBody>
      </p:sp>
      <p:sp>
        <p:nvSpPr>
          <p:cNvPr id="11" name="Tekstvak 10">
            <a:extLst>
              <a:ext uri="{FF2B5EF4-FFF2-40B4-BE49-F238E27FC236}">
                <a16:creationId xmlns:a16="http://schemas.microsoft.com/office/drawing/2014/main" id="{0341B02C-D7C2-BA27-D4C1-6EFB56954271}"/>
              </a:ext>
            </a:extLst>
          </p:cNvPr>
          <p:cNvSpPr txBox="1"/>
          <p:nvPr/>
        </p:nvSpPr>
        <p:spPr>
          <a:xfrm>
            <a:off x="3034595" y="1660634"/>
            <a:ext cx="8669725" cy="954107"/>
          </a:xfrm>
          <a:prstGeom prst="rect">
            <a:avLst/>
          </a:prstGeom>
          <a:noFill/>
        </p:spPr>
        <p:txBody>
          <a:bodyPr wrap="square" rtlCol="0">
            <a:spAutoFit/>
          </a:bodyPr>
          <a:lstStyle/>
          <a:p>
            <a:r>
              <a:rPr lang="nl-BE" sz="2800" kern="1400" dirty="0">
                <a:latin typeface="Verdana" panose="020B0604030504040204" pitchFamily="34" charset="0"/>
              </a:rPr>
              <a:t>online games die je met veel mensen speelt en die geen einde hebben  </a:t>
            </a:r>
          </a:p>
        </p:txBody>
      </p:sp>
      <p:sp>
        <p:nvSpPr>
          <p:cNvPr id="5" name="Tekstvak 4">
            <a:extLst>
              <a:ext uri="{FF2B5EF4-FFF2-40B4-BE49-F238E27FC236}">
                <a16:creationId xmlns:a16="http://schemas.microsoft.com/office/drawing/2014/main" id="{280485C9-6517-C590-F9D6-2385DA49BD11}"/>
              </a:ext>
            </a:extLst>
          </p:cNvPr>
          <p:cNvSpPr txBox="1"/>
          <p:nvPr/>
        </p:nvSpPr>
        <p:spPr>
          <a:xfrm>
            <a:off x="4032737" y="5469543"/>
            <a:ext cx="8159263" cy="1642886"/>
          </a:xfrm>
          <a:prstGeom prst="rect">
            <a:avLst/>
          </a:prstGeom>
          <a:noFill/>
        </p:spPr>
        <p:txBody>
          <a:bodyPr wrap="square">
            <a:spAutoFit/>
          </a:bodyPr>
          <a:lstStyle/>
          <a:p>
            <a:pPr>
              <a:lnSpc>
                <a:spcPct val="107000"/>
              </a:lnSpc>
              <a:spcAft>
                <a:spcPts val="800"/>
              </a:spcAft>
            </a:pPr>
            <a:r>
              <a:rPr lang="nl-BE" sz="2400" dirty="0">
                <a:latin typeface="Arial Narrow" panose="020B0606020202030204" pitchFamily="34" charset="0"/>
              </a:rPr>
              <a:t>Onderzoek toont aan dat mensen die verslaafd zijn aan gamen dat ze dit vaak samen met anderen doen. Online games hebben vaak geen einde waardoor ze eindeloos kunnen blijven doorspelen. </a:t>
            </a:r>
            <a:br>
              <a:rPr lang="nl-BE" sz="2400" dirty="0">
                <a:latin typeface="Arial Narrow" panose="020B0606020202030204" pitchFamily="34" charset="0"/>
              </a:rPr>
            </a:br>
            <a:endParaRPr lang="nl-BE" sz="2400" dirty="0">
              <a:latin typeface="Arial Narrow" panose="020B0606020202030204" pitchFamily="34" charset="0"/>
            </a:endParaRPr>
          </a:p>
        </p:txBody>
      </p:sp>
      <p:pic>
        <p:nvPicPr>
          <p:cNvPr id="3" name="Tijdelijke aanduiding voor inhoud 4" descr="Afbeelding met persoon, muur, binnen, person&#10;&#10;Automatisch gegenereerde beschrijving">
            <a:extLst>
              <a:ext uri="{FF2B5EF4-FFF2-40B4-BE49-F238E27FC236}">
                <a16:creationId xmlns:a16="http://schemas.microsoft.com/office/drawing/2014/main" id="{862B5BC2-9E78-4434-FB9B-E201B0584A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486" y="3577158"/>
            <a:ext cx="2871505" cy="2380956"/>
          </a:xfrm>
          <a:prstGeom prst="rect">
            <a:avLst/>
          </a:prstGeom>
          <a:effectLst>
            <a:outerShdw blurRad="25400" dir="17880000">
              <a:srgbClr val="000000">
                <a:alpha val="46000"/>
              </a:srgbClr>
            </a:outerShdw>
          </a:effectLst>
        </p:spPr>
      </p:pic>
      <p:sp>
        <p:nvSpPr>
          <p:cNvPr id="7" name="Tekstballon: ovaal 6">
            <a:extLst>
              <a:ext uri="{FF2B5EF4-FFF2-40B4-BE49-F238E27FC236}">
                <a16:creationId xmlns:a16="http://schemas.microsoft.com/office/drawing/2014/main" id="{BF13C28D-9501-6AC5-F9B0-8E39D5D4C45E}"/>
              </a:ext>
            </a:extLst>
          </p:cNvPr>
          <p:cNvSpPr/>
          <p:nvPr/>
        </p:nvSpPr>
        <p:spPr>
          <a:xfrm>
            <a:off x="5844650" y="2978834"/>
            <a:ext cx="4804594" cy="1775599"/>
          </a:xfrm>
          <a:prstGeom prst="wedgeEllipseCallout">
            <a:avLst>
              <a:gd name="adj1" fmla="val -126126"/>
              <a:gd name="adj2" fmla="val 486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dirty="0">
                <a:solidFill>
                  <a:schemeClr val="tx1"/>
                </a:solidFill>
                <a:latin typeface="Arial Narrow" panose="020B0606020202030204" pitchFamily="34" charset="0"/>
              </a:rPr>
              <a:t>Goed bezig jij! </a:t>
            </a:r>
            <a:br>
              <a:rPr lang="nl-BE" sz="2000" dirty="0">
                <a:solidFill>
                  <a:schemeClr val="tx1"/>
                </a:solidFill>
                <a:latin typeface="Arial Narrow" panose="020B0606020202030204" pitchFamily="34" charset="0"/>
              </a:rPr>
            </a:br>
            <a:r>
              <a:rPr lang="nl-BE" sz="2000" dirty="0">
                <a:solidFill>
                  <a:schemeClr val="tx1"/>
                </a:solidFill>
                <a:latin typeface="Arial Narrow" panose="020B0606020202030204" pitchFamily="34" charset="0"/>
              </a:rPr>
              <a:t>Is dit je eerste poging? </a:t>
            </a:r>
            <a:br>
              <a:rPr lang="nl-BE" sz="2000" dirty="0">
                <a:solidFill>
                  <a:schemeClr val="tx1"/>
                </a:solidFill>
                <a:latin typeface="Arial Narrow" panose="020B0606020202030204" pitchFamily="34" charset="0"/>
              </a:rPr>
            </a:br>
            <a:r>
              <a:rPr lang="nl-BE" sz="2000" dirty="0">
                <a:solidFill>
                  <a:schemeClr val="tx1"/>
                </a:solidFill>
                <a:latin typeface="Arial Narrow" panose="020B0606020202030204" pitchFamily="34" charset="0"/>
              </a:rPr>
              <a:t>- 5% van je verslaving </a:t>
            </a:r>
            <a:br>
              <a:rPr lang="nl-BE" sz="2000" dirty="0">
                <a:solidFill>
                  <a:schemeClr val="tx1"/>
                </a:solidFill>
                <a:latin typeface="Arial Narrow" panose="020B0606020202030204" pitchFamily="34" charset="0"/>
              </a:rPr>
            </a:br>
            <a:r>
              <a:rPr lang="nl-BE" sz="2000" dirty="0">
                <a:solidFill>
                  <a:schemeClr val="tx1"/>
                </a:solidFill>
                <a:latin typeface="Arial Narrow" panose="020B0606020202030204" pitchFamily="34" charset="0"/>
              </a:rPr>
              <a:t>Had je een tweede poging nodig? </a:t>
            </a:r>
            <a:br>
              <a:rPr lang="nl-BE" sz="2000" dirty="0">
                <a:solidFill>
                  <a:schemeClr val="tx1"/>
                </a:solidFill>
                <a:latin typeface="Arial Narrow" panose="020B0606020202030204" pitchFamily="34" charset="0"/>
              </a:rPr>
            </a:br>
            <a:r>
              <a:rPr lang="nl-BE" sz="2000" dirty="0">
                <a:solidFill>
                  <a:schemeClr val="tx1"/>
                </a:solidFill>
                <a:latin typeface="Arial Narrow" panose="020B0606020202030204" pitchFamily="34" charset="0"/>
              </a:rPr>
              <a:t>- 2% van je verslaving </a:t>
            </a:r>
          </a:p>
        </p:txBody>
      </p:sp>
      <p:sp>
        <p:nvSpPr>
          <p:cNvPr id="9" name="Tekstvak 8">
            <a:hlinkClick r:id="rId4" action="ppaction://hlinksldjump"/>
            <a:extLst>
              <a:ext uri="{FF2B5EF4-FFF2-40B4-BE49-F238E27FC236}">
                <a16:creationId xmlns:a16="http://schemas.microsoft.com/office/drawing/2014/main" id="{7C1AC782-182D-D280-4D3F-5885DDB179CE}"/>
              </a:ext>
            </a:extLst>
          </p:cNvPr>
          <p:cNvSpPr txBox="1"/>
          <p:nvPr/>
        </p:nvSpPr>
        <p:spPr>
          <a:xfrm>
            <a:off x="407964" y="6007458"/>
            <a:ext cx="2616590" cy="830997"/>
          </a:xfrm>
          <a:prstGeom prst="rect">
            <a:avLst/>
          </a:prstGeom>
          <a:solidFill>
            <a:schemeClr val="accent2"/>
          </a:solidFill>
          <a:ln>
            <a:solidFill>
              <a:schemeClr val="accent1"/>
            </a:solidFill>
          </a:ln>
        </p:spPr>
        <p:txBody>
          <a:bodyPr wrap="square" rtlCol="0">
            <a:spAutoFit/>
          </a:bodyPr>
          <a:lstStyle/>
          <a:p>
            <a:r>
              <a:rPr lang="nl-BE" sz="2400" b="1" dirty="0">
                <a:solidFill>
                  <a:schemeClr val="bg1"/>
                </a:solidFill>
                <a:latin typeface="Agency FB" panose="020B0503020202020204" pitchFamily="34" charset="0"/>
              </a:rPr>
              <a:t>Klik hier om terug naar het overzicht te gaan. </a:t>
            </a:r>
          </a:p>
        </p:txBody>
      </p:sp>
    </p:spTree>
    <p:extLst>
      <p:ext uri="{BB962C8B-B14F-4D97-AF65-F5344CB8AC3E}">
        <p14:creationId xmlns:p14="http://schemas.microsoft.com/office/powerpoint/2010/main" val="34028203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B19A3E-4C7B-6789-7D68-A0DB6A5E4D40}"/>
              </a:ext>
            </a:extLst>
          </p:cNvPr>
          <p:cNvSpPr>
            <a:spLocks noGrp="1"/>
          </p:cNvSpPr>
          <p:nvPr>
            <p:ph type="title"/>
          </p:nvPr>
        </p:nvSpPr>
        <p:spPr>
          <a:xfrm>
            <a:off x="913795" y="-2126"/>
            <a:ext cx="10353762" cy="970450"/>
          </a:xfrm>
        </p:spPr>
        <p:txBody>
          <a:bodyPr>
            <a:normAutofit/>
          </a:bodyPr>
          <a:lstStyle/>
          <a:p>
            <a:pPr algn="ctr"/>
            <a:r>
              <a:rPr lang="nl-BE" sz="5400" dirty="0"/>
              <a:t>Wist je dat 21</a:t>
            </a:r>
          </a:p>
        </p:txBody>
      </p:sp>
      <p:sp>
        <p:nvSpPr>
          <p:cNvPr id="4" name="Tijdelijke aanduiding voor inhoud 3">
            <a:extLst>
              <a:ext uri="{FF2B5EF4-FFF2-40B4-BE49-F238E27FC236}">
                <a16:creationId xmlns:a16="http://schemas.microsoft.com/office/drawing/2014/main" id="{DE0C75F9-3F91-2F10-EAB2-BD44F8C38E20}"/>
              </a:ext>
            </a:extLst>
          </p:cNvPr>
          <p:cNvSpPr>
            <a:spLocks noGrp="1"/>
          </p:cNvSpPr>
          <p:nvPr>
            <p:ph idx="1"/>
          </p:nvPr>
        </p:nvSpPr>
        <p:spPr>
          <a:xfrm>
            <a:off x="50977" y="961783"/>
            <a:ext cx="12141023" cy="4058751"/>
          </a:xfrm>
        </p:spPr>
        <p:txBody>
          <a:bodyPr/>
          <a:lstStyle/>
          <a:p>
            <a:pPr marL="0" marR="0" indent="0" algn="ctr">
              <a:lnSpc>
                <a:spcPct val="107000"/>
              </a:lnSpc>
              <a:spcBef>
                <a:spcPts val="0"/>
              </a:spcBef>
              <a:spcAft>
                <a:spcPts val="800"/>
              </a:spcAft>
              <a:buNone/>
            </a:pPr>
            <a:r>
              <a:rPr lang="nl-BE" sz="3200" kern="1400" dirty="0">
                <a:ln>
                  <a:noFill/>
                </a:ln>
                <a:solidFill>
                  <a:schemeClr val="tx1"/>
                </a:solidFill>
                <a:effectLst/>
                <a:latin typeface="Verdana" panose="020B0604030504040204" pitchFamily="34" charset="0"/>
              </a:rPr>
              <a:t>Welke jongeren uit het middelbaar onderwijs </a:t>
            </a:r>
            <a:br>
              <a:rPr lang="nl-BE" sz="3200" kern="1400" dirty="0">
                <a:ln>
                  <a:noFill/>
                </a:ln>
                <a:solidFill>
                  <a:schemeClr val="tx1"/>
                </a:solidFill>
                <a:effectLst/>
                <a:latin typeface="Verdana" panose="020B0604030504040204" pitchFamily="34" charset="0"/>
              </a:rPr>
            </a:br>
            <a:r>
              <a:rPr lang="nl-BE" sz="3200" kern="1400" dirty="0">
                <a:ln>
                  <a:noFill/>
                </a:ln>
                <a:solidFill>
                  <a:schemeClr val="tx1"/>
                </a:solidFill>
                <a:effectLst/>
                <a:latin typeface="Verdana" panose="020B0604030504040204" pitchFamily="34" charset="0"/>
              </a:rPr>
              <a:t>gamen het meeste? </a:t>
            </a:r>
            <a:endParaRPr lang="nl-BE" sz="3200" kern="1400" dirty="0">
              <a:ln>
                <a:noFill/>
              </a:ln>
              <a:solidFill>
                <a:schemeClr val="tx1"/>
              </a:solidFill>
              <a:effectLst/>
              <a:latin typeface="Times New Roman" panose="02020603050405020304" pitchFamily="18" charset="0"/>
            </a:endParaRPr>
          </a:p>
          <a:p>
            <a:pPr marL="0" marR="0" indent="0" algn="l">
              <a:spcBef>
                <a:spcPts val="0"/>
              </a:spcBef>
              <a:spcAft>
                <a:spcPts val="0"/>
              </a:spcAft>
            </a:pPr>
            <a:endParaRPr lang="nl-BE" sz="1800" kern="1400" dirty="0">
              <a:ln>
                <a:noFill/>
              </a:ln>
              <a:solidFill>
                <a:srgbClr val="000000"/>
              </a:solidFill>
              <a:effectLst/>
              <a:latin typeface="Times New Roman" panose="02020603050405020304" pitchFamily="18" charset="0"/>
            </a:endParaRPr>
          </a:p>
        </p:txBody>
      </p:sp>
      <p:sp>
        <p:nvSpPr>
          <p:cNvPr id="6" name="Ovaal 5">
            <a:extLst>
              <a:ext uri="{FF2B5EF4-FFF2-40B4-BE49-F238E27FC236}">
                <a16:creationId xmlns:a16="http://schemas.microsoft.com/office/drawing/2014/main" id="{37AAAA0E-098C-2539-D0D8-C1BBDB455044}"/>
              </a:ext>
            </a:extLst>
          </p:cNvPr>
          <p:cNvSpPr/>
          <p:nvPr/>
        </p:nvSpPr>
        <p:spPr>
          <a:xfrm>
            <a:off x="1909181" y="1907519"/>
            <a:ext cx="1125415" cy="10445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400" b="1" dirty="0">
                <a:latin typeface="Arial" panose="020B0604020202020204" pitchFamily="34" charset="0"/>
                <a:cs typeface="Arial" panose="020B0604020202020204" pitchFamily="34" charset="0"/>
              </a:rPr>
              <a:t>A</a:t>
            </a:r>
          </a:p>
        </p:txBody>
      </p:sp>
      <p:sp>
        <p:nvSpPr>
          <p:cNvPr id="11" name="Tekstvak 10">
            <a:extLst>
              <a:ext uri="{FF2B5EF4-FFF2-40B4-BE49-F238E27FC236}">
                <a16:creationId xmlns:a16="http://schemas.microsoft.com/office/drawing/2014/main" id="{0341B02C-D7C2-BA27-D4C1-6EFB56954271}"/>
              </a:ext>
            </a:extLst>
          </p:cNvPr>
          <p:cNvSpPr txBox="1"/>
          <p:nvPr/>
        </p:nvSpPr>
        <p:spPr>
          <a:xfrm>
            <a:off x="3034595" y="2124876"/>
            <a:ext cx="8669725" cy="523220"/>
          </a:xfrm>
          <a:prstGeom prst="rect">
            <a:avLst/>
          </a:prstGeom>
          <a:noFill/>
        </p:spPr>
        <p:txBody>
          <a:bodyPr wrap="square" rtlCol="0">
            <a:spAutoFit/>
          </a:bodyPr>
          <a:lstStyle/>
          <a:p>
            <a:r>
              <a:rPr lang="nl-BE" sz="2800" kern="1400" dirty="0">
                <a:latin typeface="Verdana" panose="020B0604030504040204" pitchFamily="34" charset="0"/>
              </a:rPr>
              <a:t>Jongeren uit de eerste graad </a:t>
            </a:r>
            <a:r>
              <a:rPr lang="nl-BE" sz="2000" kern="1400" dirty="0">
                <a:latin typeface="Verdana" panose="020B0604030504040204" pitchFamily="34" charset="0"/>
              </a:rPr>
              <a:t>(1</a:t>
            </a:r>
            <a:r>
              <a:rPr lang="nl-BE" sz="2000" kern="1400" baseline="30000" dirty="0">
                <a:latin typeface="Verdana" panose="020B0604030504040204" pitchFamily="34" charset="0"/>
              </a:rPr>
              <a:t>ste</a:t>
            </a:r>
            <a:r>
              <a:rPr lang="nl-BE" sz="2000" kern="1400" dirty="0">
                <a:latin typeface="Verdana" panose="020B0604030504040204" pitchFamily="34" charset="0"/>
              </a:rPr>
              <a:t>-2</a:t>
            </a:r>
            <a:r>
              <a:rPr lang="nl-BE" sz="2000" kern="1400" baseline="30000" dirty="0">
                <a:latin typeface="Verdana" panose="020B0604030504040204" pitchFamily="34" charset="0"/>
              </a:rPr>
              <a:t>de</a:t>
            </a:r>
            <a:r>
              <a:rPr lang="nl-BE" sz="2000" kern="1400" dirty="0">
                <a:latin typeface="Verdana" panose="020B0604030504040204" pitchFamily="34" charset="0"/>
              </a:rPr>
              <a:t> middelbaar)</a:t>
            </a:r>
            <a:endParaRPr lang="nl-BE" sz="2800" kern="1400" dirty="0">
              <a:latin typeface="Verdana" panose="020B0604030504040204" pitchFamily="34" charset="0"/>
            </a:endParaRPr>
          </a:p>
        </p:txBody>
      </p:sp>
      <p:sp>
        <p:nvSpPr>
          <p:cNvPr id="5" name="Tekstvak 4">
            <a:extLst>
              <a:ext uri="{FF2B5EF4-FFF2-40B4-BE49-F238E27FC236}">
                <a16:creationId xmlns:a16="http://schemas.microsoft.com/office/drawing/2014/main" id="{81A74652-BEFB-8192-5188-2D4EA4536665}"/>
              </a:ext>
            </a:extLst>
          </p:cNvPr>
          <p:cNvSpPr txBox="1"/>
          <p:nvPr/>
        </p:nvSpPr>
        <p:spPr>
          <a:xfrm>
            <a:off x="4092038" y="5020534"/>
            <a:ext cx="7836703" cy="1252587"/>
          </a:xfrm>
          <a:prstGeom prst="rect">
            <a:avLst/>
          </a:prstGeom>
          <a:noFill/>
        </p:spPr>
        <p:txBody>
          <a:bodyPr wrap="square">
            <a:spAutoFit/>
          </a:bodyPr>
          <a:lstStyle/>
          <a:p>
            <a:pPr>
              <a:lnSpc>
                <a:spcPct val="107000"/>
              </a:lnSpc>
              <a:spcAft>
                <a:spcPts val="800"/>
              </a:spcAft>
            </a:pPr>
            <a:r>
              <a:rPr lang="nl-BE" sz="2400" dirty="0">
                <a:latin typeface="Arial Narrow" panose="020B0606020202030204" pitchFamily="34" charset="0"/>
              </a:rPr>
              <a:t>82,5% van de jongeren uit de eerste graad gamen wel eens in vergelijking met 73,5% leerlingen uit de tweede graad en 66,8% leerlingen uit de derde graad. </a:t>
            </a:r>
          </a:p>
        </p:txBody>
      </p:sp>
      <p:pic>
        <p:nvPicPr>
          <p:cNvPr id="3" name="Tijdelijke aanduiding voor inhoud 4" descr="Afbeelding met persoon, muur, binnen, person&#10;&#10;Automatisch gegenereerde beschrijving">
            <a:extLst>
              <a:ext uri="{FF2B5EF4-FFF2-40B4-BE49-F238E27FC236}">
                <a16:creationId xmlns:a16="http://schemas.microsoft.com/office/drawing/2014/main" id="{A96C7049-43C4-282D-CA57-CE57D9886E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866" y="3429000"/>
            <a:ext cx="2700001" cy="2238751"/>
          </a:xfrm>
          <a:prstGeom prst="rect">
            <a:avLst/>
          </a:prstGeom>
          <a:effectLst>
            <a:outerShdw blurRad="25400" dir="17880000">
              <a:srgbClr val="000000">
                <a:alpha val="46000"/>
              </a:srgbClr>
            </a:outerShdw>
          </a:effectLst>
        </p:spPr>
      </p:pic>
      <p:sp>
        <p:nvSpPr>
          <p:cNvPr id="7" name="Tekstballon: ovaal 6">
            <a:extLst>
              <a:ext uri="{FF2B5EF4-FFF2-40B4-BE49-F238E27FC236}">
                <a16:creationId xmlns:a16="http://schemas.microsoft.com/office/drawing/2014/main" id="{54B09968-496E-6B9B-97AA-4C63C27F47AD}"/>
              </a:ext>
            </a:extLst>
          </p:cNvPr>
          <p:cNvSpPr/>
          <p:nvPr/>
        </p:nvSpPr>
        <p:spPr>
          <a:xfrm>
            <a:off x="5484921" y="2952045"/>
            <a:ext cx="5050936" cy="1667661"/>
          </a:xfrm>
          <a:prstGeom prst="wedgeEllipseCallout">
            <a:avLst>
              <a:gd name="adj1" fmla="val -105773"/>
              <a:gd name="adj2" fmla="val 5613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dirty="0">
                <a:solidFill>
                  <a:schemeClr val="tx1"/>
                </a:solidFill>
                <a:latin typeface="Arial Narrow" panose="020B0606020202030204" pitchFamily="34" charset="0"/>
              </a:rPr>
              <a:t>JAJAJAJA juist antwoord! </a:t>
            </a:r>
            <a:br>
              <a:rPr lang="nl-BE" sz="2000" dirty="0">
                <a:solidFill>
                  <a:schemeClr val="tx1"/>
                </a:solidFill>
                <a:latin typeface="Arial Narrow" panose="020B0606020202030204" pitchFamily="34" charset="0"/>
              </a:rPr>
            </a:br>
            <a:r>
              <a:rPr lang="nl-BE" sz="2000" dirty="0">
                <a:solidFill>
                  <a:schemeClr val="tx1"/>
                </a:solidFill>
                <a:latin typeface="Arial Narrow" panose="020B0606020202030204" pitchFamily="34" charset="0"/>
              </a:rPr>
              <a:t>Is dit je eerste poging? </a:t>
            </a:r>
            <a:br>
              <a:rPr lang="nl-BE" sz="2000" dirty="0">
                <a:solidFill>
                  <a:schemeClr val="tx1"/>
                </a:solidFill>
                <a:latin typeface="Arial Narrow" panose="020B0606020202030204" pitchFamily="34" charset="0"/>
              </a:rPr>
            </a:br>
            <a:r>
              <a:rPr lang="nl-BE" sz="2000" dirty="0">
                <a:solidFill>
                  <a:schemeClr val="tx1"/>
                </a:solidFill>
                <a:latin typeface="Arial Narrow" panose="020B0606020202030204" pitchFamily="34" charset="0"/>
              </a:rPr>
              <a:t>- 5% van je verslaving </a:t>
            </a:r>
            <a:br>
              <a:rPr lang="nl-BE" sz="2000" dirty="0">
                <a:solidFill>
                  <a:schemeClr val="tx1"/>
                </a:solidFill>
                <a:latin typeface="Arial Narrow" panose="020B0606020202030204" pitchFamily="34" charset="0"/>
              </a:rPr>
            </a:br>
            <a:r>
              <a:rPr lang="nl-BE" sz="2000" dirty="0">
                <a:solidFill>
                  <a:schemeClr val="tx1"/>
                </a:solidFill>
                <a:latin typeface="Arial Narrow" panose="020B0606020202030204" pitchFamily="34" charset="0"/>
              </a:rPr>
              <a:t>Had je een tweede poging nodig? </a:t>
            </a:r>
            <a:br>
              <a:rPr lang="nl-BE" sz="2000" dirty="0">
                <a:solidFill>
                  <a:schemeClr val="tx1"/>
                </a:solidFill>
                <a:latin typeface="Arial Narrow" panose="020B0606020202030204" pitchFamily="34" charset="0"/>
              </a:rPr>
            </a:br>
            <a:r>
              <a:rPr lang="nl-BE" sz="2000" dirty="0">
                <a:solidFill>
                  <a:schemeClr val="tx1"/>
                </a:solidFill>
                <a:latin typeface="Arial Narrow" panose="020B0606020202030204" pitchFamily="34" charset="0"/>
              </a:rPr>
              <a:t>- 2% van je verslaving </a:t>
            </a:r>
          </a:p>
        </p:txBody>
      </p:sp>
      <p:sp>
        <p:nvSpPr>
          <p:cNvPr id="9" name="Tekstvak 8">
            <a:hlinkClick r:id="rId4" action="ppaction://hlinksldjump"/>
            <a:extLst>
              <a:ext uri="{FF2B5EF4-FFF2-40B4-BE49-F238E27FC236}">
                <a16:creationId xmlns:a16="http://schemas.microsoft.com/office/drawing/2014/main" id="{BABEBD2D-3C6C-31CD-34F0-72BBC774AD40}"/>
              </a:ext>
            </a:extLst>
          </p:cNvPr>
          <p:cNvSpPr txBox="1"/>
          <p:nvPr/>
        </p:nvSpPr>
        <p:spPr>
          <a:xfrm>
            <a:off x="450167" y="5838643"/>
            <a:ext cx="2616590" cy="830997"/>
          </a:xfrm>
          <a:prstGeom prst="rect">
            <a:avLst/>
          </a:prstGeom>
          <a:solidFill>
            <a:schemeClr val="accent2"/>
          </a:solidFill>
          <a:ln>
            <a:solidFill>
              <a:schemeClr val="accent1"/>
            </a:solidFill>
          </a:ln>
        </p:spPr>
        <p:txBody>
          <a:bodyPr wrap="square" rtlCol="0">
            <a:spAutoFit/>
          </a:bodyPr>
          <a:lstStyle/>
          <a:p>
            <a:r>
              <a:rPr lang="nl-BE" sz="2400" b="1" dirty="0">
                <a:solidFill>
                  <a:schemeClr val="bg1"/>
                </a:solidFill>
                <a:latin typeface="Agency FB" panose="020B0503020202020204" pitchFamily="34" charset="0"/>
              </a:rPr>
              <a:t>Klik hier om terug naar het overzicht te gaan. </a:t>
            </a:r>
          </a:p>
        </p:txBody>
      </p:sp>
    </p:spTree>
    <p:extLst>
      <p:ext uri="{BB962C8B-B14F-4D97-AF65-F5344CB8AC3E}">
        <p14:creationId xmlns:p14="http://schemas.microsoft.com/office/powerpoint/2010/main" val="29649428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B19A3E-4C7B-6789-7D68-A0DB6A5E4D40}"/>
              </a:ext>
            </a:extLst>
          </p:cNvPr>
          <p:cNvSpPr>
            <a:spLocks noGrp="1"/>
          </p:cNvSpPr>
          <p:nvPr>
            <p:ph type="title"/>
          </p:nvPr>
        </p:nvSpPr>
        <p:spPr>
          <a:xfrm>
            <a:off x="913795" y="-72461"/>
            <a:ext cx="10353762" cy="970450"/>
          </a:xfrm>
        </p:spPr>
        <p:txBody>
          <a:bodyPr>
            <a:normAutofit/>
          </a:bodyPr>
          <a:lstStyle/>
          <a:p>
            <a:pPr algn="ctr"/>
            <a:r>
              <a:rPr lang="nl-BE" sz="5400" dirty="0"/>
              <a:t>Wist je dat 22</a:t>
            </a:r>
          </a:p>
        </p:txBody>
      </p:sp>
      <p:sp>
        <p:nvSpPr>
          <p:cNvPr id="4" name="Tijdelijke aanduiding voor inhoud 3">
            <a:extLst>
              <a:ext uri="{FF2B5EF4-FFF2-40B4-BE49-F238E27FC236}">
                <a16:creationId xmlns:a16="http://schemas.microsoft.com/office/drawing/2014/main" id="{DE0C75F9-3F91-2F10-EAB2-BD44F8C38E20}"/>
              </a:ext>
            </a:extLst>
          </p:cNvPr>
          <p:cNvSpPr>
            <a:spLocks noGrp="1"/>
          </p:cNvSpPr>
          <p:nvPr>
            <p:ph idx="1"/>
          </p:nvPr>
        </p:nvSpPr>
        <p:spPr>
          <a:xfrm>
            <a:off x="-44821" y="991440"/>
            <a:ext cx="12141023" cy="4058751"/>
          </a:xfrm>
        </p:spPr>
        <p:txBody>
          <a:bodyPr/>
          <a:lstStyle/>
          <a:p>
            <a:pPr marL="0" marR="0" indent="0" algn="ctr">
              <a:lnSpc>
                <a:spcPct val="107000"/>
              </a:lnSpc>
              <a:spcBef>
                <a:spcPts val="0"/>
              </a:spcBef>
              <a:spcAft>
                <a:spcPts val="800"/>
              </a:spcAft>
              <a:buNone/>
            </a:pPr>
            <a:r>
              <a:rPr lang="nl-BE" sz="3200" kern="1400" dirty="0">
                <a:ln>
                  <a:noFill/>
                </a:ln>
                <a:solidFill>
                  <a:schemeClr val="tx1"/>
                </a:solidFill>
                <a:effectLst/>
                <a:latin typeface="Verdana" panose="020B0604030504040204" pitchFamily="34" charset="0"/>
              </a:rPr>
              <a:t>Jongeren gamen het vaakste op…</a:t>
            </a:r>
            <a:endParaRPr lang="nl-BE" sz="3200" kern="1400" dirty="0">
              <a:ln>
                <a:noFill/>
              </a:ln>
              <a:solidFill>
                <a:schemeClr val="tx1"/>
              </a:solidFill>
              <a:effectLst/>
              <a:latin typeface="Times New Roman" panose="02020603050405020304" pitchFamily="18" charset="0"/>
            </a:endParaRPr>
          </a:p>
          <a:p>
            <a:pPr marL="0" marR="0" indent="0" algn="l">
              <a:spcBef>
                <a:spcPts val="0"/>
              </a:spcBef>
              <a:spcAft>
                <a:spcPts val="0"/>
              </a:spcAft>
            </a:pPr>
            <a:endParaRPr lang="nl-BE" sz="1800" kern="1400" dirty="0">
              <a:ln>
                <a:noFill/>
              </a:ln>
              <a:solidFill>
                <a:srgbClr val="000000"/>
              </a:solidFill>
              <a:effectLst/>
              <a:latin typeface="Times New Roman" panose="02020603050405020304" pitchFamily="18" charset="0"/>
            </a:endParaRPr>
          </a:p>
        </p:txBody>
      </p:sp>
      <p:sp>
        <p:nvSpPr>
          <p:cNvPr id="7" name="Ovaal 6">
            <a:extLst>
              <a:ext uri="{FF2B5EF4-FFF2-40B4-BE49-F238E27FC236}">
                <a16:creationId xmlns:a16="http://schemas.microsoft.com/office/drawing/2014/main" id="{C1D86C5B-5B34-F6A5-0362-89A618628902}"/>
              </a:ext>
            </a:extLst>
          </p:cNvPr>
          <p:cNvSpPr/>
          <p:nvPr/>
        </p:nvSpPr>
        <p:spPr>
          <a:xfrm>
            <a:off x="1909182" y="1690467"/>
            <a:ext cx="1125415" cy="10445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400" b="1" dirty="0">
                <a:latin typeface="Arial" panose="020B0604020202020204" pitchFamily="34" charset="0"/>
                <a:cs typeface="Arial" panose="020B0604020202020204" pitchFamily="34" charset="0"/>
              </a:rPr>
              <a:t>C</a:t>
            </a:r>
          </a:p>
        </p:txBody>
      </p:sp>
      <p:sp>
        <p:nvSpPr>
          <p:cNvPr id="12" name="Tekstvak 11">
            <a:extLst>
              <a:ext uri="{FF2B5EF4-FFF2-40B4-BE49-F238E27FC236}">
                <a16:creationId xmlns:a16="http://schemas.microsoft.com/office/drawing/2014/main" id="{2D4BCAE3-A5C9-E326-8933-3F34CD0C306F}"/>
              </a:ext>
            </a:extLst>
          </p:cNvPr>
          <p:cNvSpPr txBox="1"/>
          <p:nvPr/>
        </p:nvSpPr>
        <p:spPr>
          <a:xfrm>
            <a:off x="3034597" y="1918675"/>
            <a:ext cx="8852605" cy="523220"/>
          </a:xfrm>
          <a:prstGeom prst="rect">
            <a:avLst/>
          </a:prstGeom>
          <a:noFill/>
        </p:spPr>
        <p:txBody>
          <a:bodyPr wrap="square" rtlCol="0">
            <a:spAutoFit/>
          </a:bodyPr>
          <a:lstStyle/>
          <a:p>
            <a:r>
              <a:rPr lang="nl-BE" sz="2800" kern="1400" dirty="0">
                <a:latin typeface="Verdana" panose="020B0604030504040204" pitchFamily="34" charset="0"/>
              </a:rPr>
              <a:t>… een smartphone </a:t>
            </a:r>
          </a:p>
        </p:txBody>
      </p:sp>
      <p:sp>
        <p:nvSpPr>
          <p:cNvPr id="5" name="Tekstvak 4">
            <a:extLst>
              <a:ext uri="{FF2B5EF4-FFF2-40B4-BE49-F238E27FC236}">
                <a16:creationId xmlns:a16="http://schemas.microsoft.com/office/drawing/2014/main" id="{0C9B38A1-04E6-9593-62BA-2B6F3F5FF824}"/>
              </a:ext>
            </a:extLst>
          </p:cNvPr>
          <p:cNvSpPr txBox="1"/>
          <p:nvPr/>
        </p:nvSpPr>
        <p:spPr>
          <a:xfrm>
            <a:off x="4433190" y="5240266"/>
            <a:ext cx="7758810" cy="1252587"/>
          </a:xfrm>
          <a:prstGeom prst="rect">
            <a:avLst/>
          </a:prstGeom>
          <a:noFill/>
        </p:spPr>
        <p:txBody>
          <a:bodyPr wrap="square">
            <a:spAutoFit/>
          </a:bodyPr>
          <a:lstStyle/>
          <a:p>
            <a:pPr>
              <a:lnSpc>
                <a:spcPct val="107000"/>
              </a:lnSpc>
              <a:spcAft>
                <a:spcPts val="800"/>
              </a:spcAft>
            </a:pPr>
            <a:r>
              <a:rPr lang="nl-BE" sz="2400" dirty="0">
                <a:latin typeface="Arial Narrow" panose="020B0606020202030204" pitchFamily="34" charset="0"/>
              </a:rPr>
              <a:t>De smartphone is bij de jongeren het populairste om te gamen, vaak omdat dit gemakkelijk mee te nemen is. </a:t>
            </a:r>
            <a:br>
              <a:rPr lang="nl-BE" sz="2400" dirty="0">
                <a:latin typeface="Arial Narrow" panose="020B0606020202030204" pitchFamily="34" charset="0"/>
              </a:rPr>
            </a:br>
            <a:r>
              <a:rPr lang="nl-BE" sz="2400" dirty="0">
                <a:latin typeface="Arial Narrow" panose="020B0606020202030204" pitchFamily="34" charset="0"/>
              </a:rPr>
              <a:t>Jongeren hebben hun smartphone (bijna) altijd bij. </a:t>
            </a:r>
          </a:p>
        </p:txBody>
      </p:sp>
      <p:pic>
        <p:nvPicPr>
          <p:cNvPr id="3" name="Tijdelijke aanduiding voor inhoud 4" descr="Afbeelding met tekst, persoon, muur, person&#10;&#10;Automatisch gegenereerde beschrijving">
            <a:extLst>
              <a:ext uri="{FF2B5EF4-FFF2-40B4-BE49-F238E27FC236}">
                <a16:creationId xmlns:a16="http://schemas.microsoft.com/office/drawing/2014/main" id="{179391DD-CFEC-5BD0-0927-ADC1E65C8C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088" y="3369129"/>
            <a:ext cx="2916188" cy="2420436"/>
          </a:xfrm>
          <a:prstGeom prst="rect">
            <a:avLst/>
          </a:prstGeom>
          <a:effectLst>
            <a:outerShdw blurRad="25400" dir="17880000">
              <a:srgbClr val="000000">
                <a:alpha val="46000"/>
              </a:srgbClr>
            </a:outerShdw>
          </a:effectLst>
        </p:spPr>
      </p:pic>
      <p:sp>
        <p:nvSpPr>
          <p:cNvPr id="6" name="Tekstballon: ovaal 5">
            <a:extLst>
              <a:ext uri="{FF2B5EF4-FFF2-40B4-BE49-F238E27FC236}">
                <a16:creationId xmlns:a16="http://schemas.microsoft.com/office/drawing/2014/main" id="{0B0FA261-49F5-D77F-9D0B-AE2D80A98C32}"/>
              </a:ext>
            </a:extLst>
          </p:cNvPr>
          <p:cNvSpPr/>
          <p:nvPr/>
        </p:nvSpPr>
        <p:spPr>
          <a:xfrm>
            <a:off x="4573867" y="2804549"/>
            <a:ext cx="4804594" cy="1743553"/>
          </a:xfrm>
          <a:prstGeom prst="wedgeEllipseCallout">
            <a:avLst>
              <a:gd name="adj1" fmla="val -86306"/>
              <a:gd name="adj2" fmla="val 4619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dirty="0">
                <a:solidFill>
                  <a:schemeClr val="tx1"/>
                </a:solidFill>
                <a:latin typeface="Arial Narrow" panose="020B0606020202030204" pitchFamily="34" charset="0"/>
              </a:rPr>
              <a:t>Applaus! Goed geantwoord! </a:t>
            </a:r>
            <a:br>
              <a:rPr lang="nl-BE" sz="2000" dirty="0">
                <a:solidFill>
                  <a:schemeClr val="tx1"/>
                </a:solidFill>
                <a:latin typeface="Arial Narrow" panose="020B0606020202030204" pitchFamily="34" charset="0"/>
              </a:rPr>
            </a:br>
            <a:r>
              <a:rPr lang="nl-BE" sz="2000" dirty="0">
                <a:solidFill>
                  <a:schemeClr val="tx1"/>
                </a:solidFill>
                <a:latin typeface="Arial Narrow" panose="020B0606020202030204" pitchFamily="34" charset="0"/>
              </a:rPr>
              <a:t>Is dit je eerste poging? </a:t>
            </a:r>
            <a:br>
              <a:rPr lang="nl-BE" sz="2000" dirty="0">
                <a:solidFill>
                  <a:schemeClr val="tx1"/>
                </a:solidFill>
                <a:latin typeface="Arial Narrow" panose="020B0606020202030204" pitchFamily="34" charset="0"/>
              </a:rPr>
            </a:br>
            <a:r>
              <a:rPr lang="nl-BE" sz="2000" dirty="0">
                <a:solidFill>
                  <a:schemeClr val="tx1"/>
                </a:solidFill>
                <a:latin typeface="Arial Narrow" panose="020B0606020202030204" pitchFamily="34" charset="0"/>
              </a:rPr>
              <a:t>- 5% van je verslaving </a:t>
            </a:r>
            <a:br>
              <a:rPr lang="nl-BE" sz="2000" dirty="0">
                <a:solidFill>
                  <a:schemeClr val="tx1"/>
                </a:solidFill>
                <a:latin typeface="Arial Narrow" panose="020B0606020202030204" pitchFamily="34" charset="0"/>
              </a:rPr>
            </a:br>
            <a:r>
              <a:rPr lang="nl-BE" sz="2000" dirty="0">
                <a:solidFill>
                  <a:schemeClr val="tx1"/>
                </a:solidFill>
                <a:latin typeface="Arial Narrow" panose="020B0606020202030204" pitchFamily="34" charset="0"/>
              </a:rPr>
              <a:t>Had je een tweede poging nodig? </a:t>
            </a:r>
            <a:br>
              <a:rPr lang="nl-BE" sz="2000" dirty="0">
                <a:solidFill>
                  <a:schemeClr val="tx1"/>
                </a:solidFill>
                <a:latin typeface="Arial Narrow" panose="020B0606020202030204" pitchFamily="34" charset="0"/>
              </a:rPr>
            </a:br>
            <a:r>
              <a:rPr lang="nl-BE" sz="2000" dirty="0">
                <a:solidFill>
                  <a:schemeClr val="tx1"/>
                </a:solidFill>
                <a:latin typeface="Arial Narrow" panose="020B0606020202030204" pitchFamily="34" charset="0"/>
              </a:rPr>
              <a:t>- 2% van je verslaving </a:t>
            </a:r>
          </a:p>
        </p:txBody>
      </p:sp>
      <p:sp>
        <p:nvSpPr>
          <p:cNvPr id="9" name="Tekstvak 8">
            <a:hlinkClick r:id="rId4" action="ppaction://hlinksldjump"/>
            <a:extLst>
              <a:ext uri="{FF2B5EF4-FFF2-40B4-BE49-F238E27FC236}">
                <a16:creationId xmlns:a16="http://schemas.microsoft.com/office/drawing/2014/main" id="{CC773CB8-988D-CCE3-6C1C-25945A039DAD}"/>
              </a:ext>
            </a:extLst>
          </p:cNvPr>
          <p:cNvSpPr txBox="1"/>
          <p:nvPr/>
        </p:nvSpPr>
        <p:spPr>
          <a:xfrm>
            <a:off x="717452" y="5937118"/>
            <a:ext cx="2616590" cy="830997"/>
          </a:xfrm>
          <a:prstGeom prst="rect">
            <a:avLst/>
          </a:prstGeom>
          <a:solidFill>
            <a:schemeClr val="accent2"/>
          </a:solidFill>
          <a:ln>
            <a:solidFill>
              <a:schemeClr val="accent1"/>
            </a:solidFill>
          </a:ln>
        </p:spPr>
        <p:txBody>
          <a:bodyPr wrap="square" rtlCol="0">
            <a:spAutoFit/>
          </a:bodyPr>
          <a:lstStyle/>
          <a:p>
            <a:r>
              <a:rPr lang="nl-BE" sz="2400" b="1" dirty="0">
                <a:solidFill>
                  <a:schemeClr val="bg1"/>
                </a:solidFill>
                <a:latin typeface="Agency FB" panose="020B0503020202020204" pitchFamily="34" charset="0"/>
              </a:rPr>
              <a:t>Klik hier om terug naar het overzicht te gaan. </a:t>
            </a:r>
          </a:p>
        </p:txBody>
      </p:sp>
    </p:spTree>
    <p:extLst>
      <p:ext uri="{BB962C8B-B14F-4D97-AF65-F5344CB8AC3E}">
        <p14:creationId xmlns:p14="http://schemas.microsoft.com/office/powerpoint/2010/main" val="9635902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B19A3E-4C7B-6789-7D68-A0DB6A5E4D40}"/>
              </a:ext>
            </a:extLst>
          </p:cNvPr>
          <p:cNvSpPr>
            <a:spLocks noGrp="1"/>
          </p:cNvSpPr>
          <p:nvPr>
            <p:ph type="title"/>
          </p:nvPr>
        </p:nvSpPr>
        <p:spPr>
          <a:xfrm>
            <a:off x="913795" y="96350"/>
            <a:ext cx="10353762" cy="970450"/>
          </a:xfrm>
        </p:spPr>
        <p:txBody>
          <a:bodyPr>
            <a:normAutofit/>
          </a:bodyPr>
          <a:lstStyle/>
          <a:p>
            <a:pPr algn="ctr"/>
            <a:r>
              <a:rPr lang="nl-BE" sz="5400" dirty="0"/>
              <a:t>Wist je dat 3 </a:t>
            </a:r>
          </a:p>
        </p:txBody>
      </p:sp>
      <p:sp>
        <p:nvSpPr>
          <p:cNvPr id="4" name="Tijdelijke aanduiding voor inhoud 3">
            <a:extLst>
              <a:ext uri="{FF2B5EF4-FFF2-40B4-BE49-F238E27FC236}">
                <a16:creationId xmlns:a16="http://schemas.microsoft.com/office/drawing/2014/main" id="{DE0C75F9-3F91-2F10-EAB2-BD44F8C38E20}"/>
              </a:ext>
            </a:extLst>
          </p:cNvPr>
          <p:cNvSpPr>
            <a:spLocks noGrp="1"/>
          </p:cNvSpPr>
          <p:nvPr>
            <p:ph idx="1"/>
          </p:nvPr>
        </p:nvSpPr>
        <p:spPr/>
        <p:txBody>
          <a:bodyPr/>
          <a:lstStyle/>
          <a:p>
            <a:pPr marL="0" marR="0" indent="0" algn="ctr">
              <a:lnSpc>
                <a:spcPct val="107000"/>
              </a:lnSpc>
              <a:spcBef>
                <a:spcPts val="0"/>
              </a:spcBef>
              <a:spcAft>
                <a:spcPts val="800"/>
              </a:spcAft>
              <a:buNone/>
            </a:pPr>
            <a:r>
              <a:rPr lang="nl-BE" sz="3200" kern="1400" dirty="0">
                <a:ln>
                  <a:noFill/>
                </a:ln>
                <a:solidFill>
                  <a:schemeClr val="tx1"/>
                </a:solidFill>
                <a:effectLst/>
                <a:latin typeface="Verdana" panose="020B0604030504040204" pitchFamily="34" charset="0"/>
              </a:rPr>
              <a:t>Een minderjarige die opgepakt wordt wegens drugsbezit moet voor de jeugdrechter verschijnen.</a:t>
            </a:r>
            <a:endParaRPr lang="nl-BE" sz="3200" kern="1400" dirty="0">
              <a:ln>
                <a:noFill/>
              </a:ln>
              <a:solidFill>
                <a:schemeClr val="tx1"/>
              </a:solidFill>
              <a:effectLst/>
              <a:latin typeface="Times New Roman" panose="02020603050405020304" pitchFamily="18" charset="0"/>
            </a:endParaRPr>
          </a:p>
          <a:p>
            <a:pPr marL="0" marR="0" indent="0" algn="l">
              <a:spcBef>
                <a:spcPts val="0"/>
              </a:spcBef>
              <a:spcAft>
                <a:spcPts val="0"/>
              </a:spcAft>
            </a:pPr>
            <a:endParaRPr lang="nl-BE" sz="1800" kern="1400" dirty="0">
              <a:ln>
                <a:noFill/>
              </a:ln>
              <a:solidFill>
                <a:srgbClr val="000000"/>
              </a:solidFill>
              <a:effectLst/>
              <a:latin typeface="Times New Roman" panose="02020603050405020304" pitchFamily="18" charset="0"/>
            </a:endParaRPr>
          </a:p>
        </p:txBody>
      </p:sp>
      <p:pic>
        <p:nvPicPr>
          <p:cNvPr id="3" name="Picture 2" descr="controleer en kruis pictogram. juiste en verkeerde pictogram. ja of nee  knoppen. waar of niet waar. goed of slecht. selectie ontwerp vector ontwerp  4581253 - Download Free Vectors, Vector Bestanden, Ontwerpen Templates">
            <a:hlinkClick r:id="rId2" action="ppaction://hlinksldjump"/>
            <a:extLst>
              <a:ext uri="{FF2B5EF4-FFF2-40B4-BE49-F238E27FC236}">
                <a16:creationId xmlns:a16="http://schemas.microsoft.com/office/drawing/2014/main" id="{EEBA5E93-FE36-6BF9-79CD-FEBEEB4F5D3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485" t="26462" r="54835" b="25744"/>
          <a:stretch/>
        </p:blipFill>
        <p:spPr bwMode="auto">
          <a:xfrm>
            <a:off x="3108960" y="3938952"/>
            <a:ext cx="1901483" cy="1901483"/>
          </a:xfrm>
          <a:prstGeom prst="ellipse">
            <a:avLst/>
          </a:prstGeom>
          <a:noFill/>
          <a:extLst>
            <a:ext uri="{909E8E84-426E-40DD-AFC4-6F175D3DCCD1}">
              <a14:hiddenFill xmlns:a14="http://schemas.microsoft.com/office/drawing/2010/main">
                <a:solidFill>
                  <a:srgbClr val="FFFFFF"/>
                </a:solidFill>
              </a14:hiddenFill>
            </a:ext>
          </a:extLst>
        </p:spPr>
      </p:pic>
      <p:pic>
        <p:nvPicPr>
          <p:cNvPr id="5" name="Picture 6" descr="controleer en kruis pictogram. juiste en verkeerde pictogram. ja of nee  knoppen. waar of niet waar. goed of slecht. selectie ontwerp vector ontwerp  4581253 - Download Free Vectors, Vector Bestanden, Ontwerpen Templates">
            <a:hlinkClick r:id="rId4" action="ppaction://hlinksldjump"/>
            <a:extLst>
              <a:ext uri="{FF2B5EF4-FFF2-40B4-BE49-F238E27FC236}">
                <a16:creationId xmlns:a16="http://schemas.microsoft.com/office/drawing/2014/main" id="{25899D11-7C1E-CDD4-BE92-74F217749B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377" t="25261" r="16359" b="26155"/>
          <a:stretch/>
        </p:blipFill>
        <p:spPr bwMode="auto">
          <a:xfrm>
            <a:off x="6585244" y="3938951"/>
            <a:ext cx="1974948" cy="1901483"/>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47577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B19A3E-4C7B-6789-7D68-A0DB6A5E4D40}"/>
              </a:ext>
            </a:extLst>
          </p:cNvPr>
          <p:cNvSpPr>
            <a:spLocks noGrp="1"/>
          </p:cNvSpPr>
          <p:nvPr>
            <p:ph type="title"/>
          </p:nvPr>
        </p:nvSpPr>
        <p:spPr>
          <a:xfrm>
            <a:off x="913795" y="96350"/>
            <a:ext cx="10353762" cy="970450"/>
          </a:xfrm>
        </p:spPr>
        <p:txBody>
          <a:bodyPr>
            <a:normAutofit/>
          </a:bodyPr>
          <a:lstStyle/>
          <a:p>
            <a:pPr algn="ctr"/>
            <a:r>
              <a:rPr lang="nl-BE" sz="5400" dirty="0"/>
              <a:t>Wist je dat 23 </a:t>
            </a:r>
          </a:p>
        </p:txBody>
      </p:sp>
      <p:sp>
        <p:nvSpPr>
          <p:cNvPr id="4" name="Tijdelijke aanduiding voor inhoud 3">
            <a:extLst>
              <a:ext uri="{FF2B5EF4-FFF2-40B4-BE49-F238E27FC236}">
                <a16:creationId xmlns:a16="http://schemas.microsoft.com/office/drawing/2014/main" id="{DE0C75F9-3F91-2F10-EAB2-BD44F8C38E20}"/>
              </a:ext>
            </a:extLst>
          </p:cNvPr>
          <p:cNvSpPr>
            <a:spLocks noGrp="1"/>
          </p:cNvSpPr>
          <p:nvPr>
            <p:ph idx="1"/>
          </p:nvPr>
        </p:nvSpPr>
        <p:spPr/>
        <p:txBody>
          <a:bodyPr/>
          <a:lstStyle/>
          <a:p>
            <a:pPr marL="0" marR="0" indent="0" algn="ctr">
              <a:lnSpc>
                <a:spcPct val="107000"/>
              </a:lnSpc>
              <a:spcBef>
                <a:spcPts val="0"/>
              </a:spcBef>
              <a:spcAft>
                <a:spcPts val="800"/>
              </a:spcAft>
              <a:buNone/>
            </a:pPr>
            <a:r>
              <a:rPr lang="nl-BE" sz="3200" kern="1400" dirty="0">
                <a:ln>
                  <a:noFill/>
                </a:ln>
                <a:solidFill>
                  <a:schemeClr val="tx1"/>
                </a:solidFill>
                <a:effectLst/>
                <a:latin typeface="Verdana" panose="020B0604030504040204" pitchFamily="34" charset="0"/>
              </a:rPr>
              <a:t>Van gewelddadige games word je agressief. </a:t>
            </a:r>
            <a:endParaRPr lang="nl-BE" sz="3200" kern="1400" dirty="0">
              <a:ln>
                <a:noFill/>
              </a:ln>
              <a:solidFill>
                <a:schemeClr val="tx1"/>
              </a:solidFill>
              <a:effectLst/>
              <a:latin typeface="Times New Roman" panose="02020603050405020304" pitchFamily="18" charset="0"/>
            </a:endParaRPr>
          </a:p>
          <a:p>
            <a:pPr marL="0" marR="0" indent="0" algn="l">
              <a:spcBef>
                <a:spcPts val="0"/>
              </a:spcBef>
              <a:spcAft>
                <a:spcPts val="0"/>
              </a:spcAft>
            </a:pPr>
            <a:endParaRPr lang="nl-BE" sz="1800" kern="1400" dirty="0">
              <a:ln>
                <a:noFill/>
              </a:ln>
              <a:solidFill>
                <a:srgbClr val="000000"/>
              </a:solidFill>
              <a:effectLst/>
              <a:latin typeface="Times New Roman" panose="02020603050405020304" pitchFamily="18" charset="0"/>
            </a:endParaRPr>
          </a:p>
        </p:txBody>
      </p:sp>
      <p:sp>
        <p:nvSpPr>
          <p:cNvPr id="7" name="Tekstvak 6">
            <a:extLst>
              <a:ext uri="{FF2B5EF4-FFF2-40B4-BE49-F238E27FC236}">
                <a16:creationId xmlns:a16="http://schemas.microsoft.com/office/drawing/2014/main" id="{780F02CB-F778-93C4-4DFD-A5AE27DA428E}"/>
              </a:ext>
            </a:extLst>
          </p:cNvPr>
          <p:cNvSpPr txBox="1"/>
          <p:nvPr/>
        </p:nvSpPr>
        <p:spPr>
          <a:xfrm>
            <a:off x="4470709" y="4025974"/>
            <a:ext cx="7443135" cy="2433230"/>
          </a:xfrm>
          <a:prstGeom prst="rect">
            <a:avLst/>
          </a:prstGeom>
          <a:noFill/>
        </p:spPr>
        <p:txBody>
          <a:bodyPr wrap="square">
            <a:spAutoFit/>
          </a:bodyPr>
          <a:lstStyle/>
          <a:p>
            <a:pPr>
              <a:lnSpc>
                <a:spcPct val="107000"/>
              </a:lnSpc>
              <a:spcAft>
                <a:spcPts val="800"/>
              </a:spcAft>
            </a:pPr>
            <a:r>
              <a:rPr lang="nl-BE" sz="2400" b="1" dirty="0">
                <a:latin typeface="Arial Narrow" panose="020B0606020202030204" pitchFamily="34" charset="0"/>
              </a:rPr>
              <a:t>Het juiste antwoord is NIET WAAR </a:t>
            </a:r>
            <a:br>
              <a:rPr lang="nl-BE" sz="2400" dirty="0">
                <a:latin typeface="Arial Narrow" panose="020B0606020202030204" pitchFamily="34" charset="0"/>
              </a:rPr>
            </a:br>
            <a:r>
              <a:rPr lang="nl-BE" sz="2400" dirty="0">
                <a:latin typeface="Arial Narrow" panose="020B0606020202030204" pitchFamily="34" charset="0"/>
              </a:rPr>
              <a:t>Er is geen verband tussen gamen en agressief gedrag. Wel is het zo dat vecht- en schietspelletjes de speler beïnvloeden tot ongeveer een kwartiertje na het spelen. Er kan sprake zijn van meer opwinding of gevoelens van angst en woede. Maar dit verdwijnt kort na het spelen. </a:t>
            </a:r>
          </a:p>
        </p:txBody>
      </p:sp>
      <p:pic>
        <p:nvPicPr>
          <p:cNvPr id="8" name="Tijdelijke aanduiding voor inhoud 4" descr="Afbeelding met persoon, person, muur, binnen&#10;&#10;Automatisch gegenereerde beschrijving">
            <a:extLst>
              <a:ext uri="{FF2B5EF4-FFF2-40B4-BE49-F238E27FC236}">
                <a16:creationId xmlns:a16="http://schemas.microsoft.com/office/drawing/2014/main" id="{32763537-0DC3-DF7E-DAC6-9F61A9AE7E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405" y="2771335"/>
            <a:ext cx="3804320" cy="3154415"/>
          </a:xfrm>
          <a:prstGeom prst="rect">
            <a:avLst/>
          </a:prstGeom>
          <a:effectLst>
            <a:outerShdw blurRad="25400" dir="17880000">
              <a:srgbClr val="000000">
                <a:alpha val="46000"/>
              </a:srgbClr>
            </a:outerShdw>
          </a:effectLst>
        </p:spPr>
      </p:pic>
      <p:sp>
        <p:nvSpPr>
          <p:cNvPr id="9" name="Tekstballon: ovaal 8">
            <a:extLst>
              <a:ext uri="{FF2B5EF4-FFF2-40B4-BE49-F238E27FC236}">
                <a16:creationId xmlns:a16="http://schemas.microsoft.com/office/drawing/2014/main" id="{8ACDD1D5-2084-047B-49A9-A1782F993447}"/>
              </a:ext>
            </a:extLst>
          </p:cNvPr>
          <p:cNvSpPr/>
          <p:nvPr/>
        </p:nvSpPr>
        <p:spPr>
          <a:xfrm>
            <a:off x="5295025" y="2510401"/>
            <a:ext cx="4101209" cy="1144700"/>
          </a:xfrm>
          <a:prstGeom prst="wedgeEllipseCallout">
            <a:avLst>
              <a:gd name="adj1" fmla="val -103814"/>
              <a:gd name="adj2" fmla="val 9274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a:solidFill>
                  <a:schemeClr val="tx1"/>
                </a:solidFill>
                <a:latin typeface="Arial Narrow" panose="020B0606020202030204" pitchFamily="34" charset="0"/>
              </a:rPr>
              <a:t>Heeej</a:t>
            </a:r>
            <a:r>
              <a:rPr lang="nl-BE" dirty="0">
                <a:solidFill>
                  <a:schemeClr val="tx1"/>
                </a:solidFill>
                <a:latin typeface="Arial Narrow" panose="020B0606020202030204" pitchFamily="34" charset="0"/>
              </a:rPr>
              <a:t>, dikke duim!</a:t>
            </a:r>
            <a:br>
              <a:rPr lang="nl-BE" dirty="0">
                <a:solidFill>
                  <a:schemeClr val="tx1"/>
                </a:solidFill>
                <a:latin typeface="Arial Narrow" panose="020B0606020202030204" pitchFamily="34" charset="0"/>
              </a:rPr>
            </a:br>
            <a:r>
              <a:rPr lang="nl-BE" dirty="0">
                <a:solidFill>
                  <a:schemeClr val="tx1"/>
                </a:solidFill>
                <a:latin typeface="Arial Narrow" panose="020B0606020202030204" pitchFamily="34" charset="0"/>
              </a:rPr>
              <a:t>- 5% van je verslaving </a:t>
            </a:r>
          </a:p>
        </p:txBody>
      </p:sp>
      <p:sp>
        <p:nvSpPr>
          <p:cNvPr id="3" name="Tekstvak 2">
            <a:hlinkClick r:id="rId3" action="ppaction://hlinksldjump"/>
            <a:extLst>
              <a:ext uri="{FF2B5EF4-FFF2-40B4-BE49-F238E27FC236}">
                <a16:creationId xmlns:a16="http://schemas.microsoft.com/office/drawing/2014/main" id="{422F6736-4993-D74E-BD44-2F59A05BA2BE}"/>
              </a:ext>
            </a:extLst>
          </p:cNvPr>
          <p:cNvSpPr txBox="1"/>
          <p:nvPr/>
        </p:nvSpPr>
        <p:spPr>
          <a:xfrm>
            <a:off x="764694" y="5988273"/>
            <a:ext cx="2616590" cy="830997"/>
          </a:xfrm>
          <a:prstGeom prst="rect">
            <a:avLst/>
          </a:prstGeom>
          <a:solidFill>
            <a:schemeClr val="accent2"/>
          </a:solidFill>
          <a:ln>
            <a:solidFill>
              <a:schemeClr val="accent1"/>
            </a:solidFill>
          </a:ln>
        </p:spPr>
        <p:txBody>
          <a:bodyPr wrap="square" rtlCol="0">
            <a:spAutoFit/>
          </a:bodyPr>
          <a:lstStyle/>
          <a:p>
            <a:r>
              <a:rPr lang="nl-BE" sz="2400" b="1" dirty="0">
                <a:solidFill>
                  <a:schemeClr val="bg1"/>
                </a:solidFill>
                <a:latin typeface="Agency FB" panose="020B0503020202020204" pitchFamily="34" charset="0"/>
              </a:rPr>
              <a:t>Klik hier om terug naar het overzicht te gaan. </a:t>
            </a:r>
          </a:p>
        </p:txBody>
      </p:sp>
    </p:spTree>
    <p:extLst>
      <p:ext uri="{BB962C8B-B14F-4D97-AF65-F5344CB8AC3E}">
        <p14:creationId xmlns:p14="http://schemas.microsoft.com/office/powerpoint/2010/main" val="26153529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B19A3E-4C7B-6789-7D68-A0DB6A5E4D40}"/>
              </a:ext>
            </a:extLst>
          </p:cNvPr>
          <p:cNvSpPr>
            <a:spLocks noGrp="1"/>
          </p:cNvSpPr>
          <p:nvPr>
            <p:ph type="title"/>
          </p:nvPr>
        </p:nvSpPr>
        <p:spPr>
          <a:xfrm>
            <a:off x="913795" y="-2126"/>
            <a:ext cx="10353762" cy="970450"/>
          </a:xfrm>
        </p:spPr>
        <p:txBody>
          <a:bodyPr>
            <a:normAutofit/>
          </a:bodyPr>
          <a:lstStyle/>
          <a:p>
            <a:pPr algn="ctr"/>
            <a:r>
              <a:rPr lang="nl-BE" sz="5400" dirty="0"/>
              <a:t>Wist je dat 24</a:t>
            </a:r>
          </a:p>
        </p:txBody>
      </p:sp>
      <p:sp>
        <p:nvSpPr>
          <p:cNvPr id="4" name="Tijdelijke aanduiding voor inhoud 3">
            <a:extLst>
              <a:ext uri="{FF2B5EF4-FFF2-40B4-BE49-F238E27FC236}">
                <a16:creationId xmlns:a16="http://schemas.microsoft.com/office/drawing/2014/main" id="{DE0C75F9-3F91-2F10-EAB2-BD44F8C38E20}"/>
              </a:ext>
            </a:extLst>
          </p:cNvPr>
          <p:cNvSpPr>
            <a:spLocks noGrp="1"/>
          </p:cNvSpPr>
          <p:nvPr>
            <p:ph idx="1"/>
          </p:nvPr>
        </p:nvSpPr>
        <p:spPr>
          <a:xfrm>
            <a:off x="50977" y="1019799"/>
            <a:ext cx="12141023" cy="4058751"/>
          </a:xfrm>
        </p:spPr>
        <p:txBody>
          <a:bodyPr/>
          <a:lstStyle/>
          <a:p>
            <a:pPr marL="0" marR="0" indent="0" algn="ctr">
              <a:lnSpc>
                <a:spcPct val="107000"/>
              </a:lnSpc>
              <a:spcBef>
                <a:spcPts val="0"/>
              </a:spcBef>
              <a:spcAft>
                <a:spcPts val="800"/>
              </a:spcAft>
              <a:buNone/>
            </a:pPr>
            <a:r>
              <a:rPr lang="nl-BE" sz="3200" kern="1400" dirty="0">
                <a:ln>
                  <a:noFill/>
                </a:ln>
                <a:solidFill>
                  <a:schemeClr val="tx1"/>
                </a:solidFill>
                <a:effectLst/>
                <a:latin typeface="Verdana" panose="020B0604030504040204" pitchFamily="34" charset="0"/>
              </a:rPr>
              <a:t>Hoeveel procent van de jongeren gamet mogelijk problematisch? </a:t>
            </a:r>
            <a:endParaRPr lang="nl-BE" sz="3200" kern="1400" dirty="0">
              <a:ln>
                <a:noFill/>
              </a:ln>
              <a:solidFill>
                <a:schemeClr val="tx1"/>
              </a:solidFill>
              <a:effectLst/>
              <a:latin typeface="Times New Roman" panose="02020603050405020304" pitchFamily="18" charset="0"/>
            </a:endParaRPr>
          </a:p>
          <a:p>
            <a:pPr marL="0" marR="0" indent="0" algn="l">
              <a:spcBef>
                <a:spcPts val="0"/>
              </a:spcBef>
              <a:spcAft>
                <a:spcPts val="0"/>
              </a:spcAft>
            </a:pPr>
            <a:endParaRPr lang="nl-BE" sz="1800" kern="1400" dirty="0">
              <a:ln>
                <a:noFill/>
              </a:ln>
              <a:solidFill>
                <a:srgbClr val="000000"/>
              </a:solidFill>
              <a:effectLst/>
              <a:latin typeface="Times New Roman" panose="02020603050405020304" pitchFamily="18" charset="0"/>
            </a:endParaRPr>
          </a:p>
        </p:txBody>
      </p:sp>
      <p:sp>
        <p:nvSpPr>
          <p:cNvPr id="6" name="Ovaal 5">
            <a:extLst>
              <a:ext uri="{FF2B5EF4-FFF2-40B4-BE49-F238E27FC236}">
                <a16:creationId xmlns:a16="http://schemas.microsoft.com/office/drawing/2014/main" id="{37AAAA0E-098C-2539-D0D8-C1BBDB455044}"/>
              </a:ext>
            </a:extLst>
          </p:cNvPr>
          <p:cNvSpPr/>
          <p:nvPr/>
        </p:nvSpPr>
        <p:spPr>
          <a:xfrm>
            <a:off x="1909181" y="2188875"/>
            <a:ext cx="1125415" cy="10445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400" b="1" dirty="0">
                <a:latin typeface="Arial" panose="020B0604020202020204" pitchFamily="34" charset="0"/>
                <a:cs typeface="Arial" panose="020B0604020202020204" pitchFamily="34" charset="0"/>
              </a:rPr>
              <a:t>A</a:t>
            </a:r>
          </a:p>
        </p:txBody>
      </p:sp>
      <p:sp>
        <p:nvSpPr>
          <p:cNvPr id="11" name="Tekstvak 10">
            <a:extLst>
              <a:ext uri="{FF2B5EF4-FFF2-40B4-BE49-F238E27FC236}">
                <a16:creationId xmlns:a16="http://schemas.microsoft.com/office/drawing/2014/main" id="{0341B02C-D7C2-BA27-D4C1-6EFB56954271}"/>
              </a:ext>
            </a:extLst>
          </p:cNvPr>
          <p:cNvSpPr txBox="1"/>
          <p:nvPr/>
        </p:nvSpPr>
        <p:spPr>
          <a:xfrm>
            <a:off x="3034595" y="2406232"/>
            <a:ext cx="8669725" cy="523220"/>
          </a:xfrm>
          <a:prstGeom prst="rect">
            <a:avLst/>
          </a:prstGeom>
          <a:noFill/>
        </p:spPr>
        <p:txBody>
          <a:bodyPr wrap="square" rtlCol="0">
            <a:spAutoFit/>
          </a:bodyPr>
          <a:lstStyle/>
          <a:p>
            <a:r>
              <a:rPr lang="nl-BE" sz="2800" kern="1400" dirty="0">
                <a:latin typeface="Verdana" panose="020B0604030504040204" pitchFamily="34" charset="0"/>
              </a:rPr>
              <a:t> 2%</a:t>
            </a:r>
          </a:p>
        </p:txBody>
      </p:sp>
      <p:sp>
        <p:nvSpPr>
          <p:cNvPr id="5" name="Tekstvak 4">
            <a:extLst>
              <a:ext uri="{FF2B5EF4-FFF2-40B4-BE49-F238E27FC236}">
                <a16:creationId xmlns:a16="http://schemas.microsoft.com/office/drawing/2014/main" id="{1E9D4648-7EFB-3CC3-08E2-70034B58D1A9}"/>
              </a:ext>
            </a:extLst>
          </p:cNvPr>
          <p:cNvSpPr txBox="1"/>
          <p:nvPr/>
        </p:nvSpPr>
        <p:spPr>
          <a:xfrm>
            <a:off x="4065564" y="5109212"/>
            <a:ext cx="7920109" cy="1647759"/>
          </a:xfrm>
          <a:prstGeom prst="rect">
            <a:avLst/>
          </a:prstGeom>
          <a:noFill/>
        </p:spPr>
        <p:txBody>
          <a:bodyPr wrap="square">
            <a:spAutoFit/>
          </a:bodyPr>
          <a:lstStyle/>
          <a:p>
            <a:pPr>
              <a:lnSpc>
                <a:spcPct val="107000"/>
              </a:lnSpc>
              <a:spcAft>
                <a:spcPts val="800"/>
              </a:spcAft>
            </a:pPr>
            <a:r>
              <a:rPr lang="nl-BE" sz="2400" dirty="0">
                <a:latin typeface="Arial Narrow" panose="020B0606020202030204" pitchFamily="34" charset="0"/>
              </a:rPr>
              <a:t>Slechts een kleine groep vertoont symptomen van ernstig gamegedrag. Opvallend is wel dat 12%  een mogelijk risico vormt om ernstig te gaan gamen, ze bevinden zich dus in de gevarenzone en moeten hiervoor oppassen. </a:t>
            </a:r>
          </a:p>
        </p:txBody>
      </p:sp>
      <p:pic>
        <p:nvPicPr>
          <p:cNvPr id="3" name="Tijdelijke aanduiding voor inhoud 4" descr="Afbeelding met persoon, muur, binnen, person&#10;&#10;Automatisch gegenereerde beschrijving">
            <a:extLst>
              <a:ext uri="{FF2B5EF4-FFF2-40B4-BE49-F238E27FC236}">
                <a16:creationId xmlns:a16="http://schemas.microsoft.com/office/drawing/2014/main" id="{9D080C70-7D26-10A2-7EB9-8AC95E97D1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866" y="3341421"/>
            <a:ext cx="2786675" cy="2310618"/>
          </a:xfrm>
          <a:prstGeom prst="rect">
            <a:avLst/>
          </a:prstGeom>
          <a:effectLst>
            <a:outerShdw blurRad="25400" dir="17880000">
              <a:srgbClr val="000000">
                <a:alpha val="46000"/>
              </a:srgbClr>
            </a:outerShdw>
          </a:effectLst>
        </p:spPr>
      </p:pic>
      <p:sp>
        <p:nvSpPr>
          <p:cNvPr id="7" name="Tekstballon: ovaal 6">
            <a:extLst>
              <a:ext uri="{FF2B5EF4-FFF2-40B4-BE49-F238E27FC236}">
                <a16:creationId xmlns:a16="http://schemas.microsoft.com/office/drawing/2014/main" id="{4D5731B6-2083-BD76-1287-E258040326F8}"/>
              </a:ext>
            </a:extLst>
          </p:cNvPr>
          <p:cNvSpPr/>
          <p:nvPr/>
        </p:nvSpPr>
        <p:spPr>
          <a:xfrm>
            <a:off x="5038106" y="2875877"/>
            <a:ext cx="4804594" cy="1620853"/>
          </a:xfrm>
          <a:prstGeom prst="wedgeEllipseCallout">
            <a:avLst>
              <a:gd name="adj1" fmla="val -104166"/>
              <a:gd name="adj2" fmla="val 3894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solidFill>
                  <a:schemeClr val="tx1"/>
                </a:solidFill>
                <a:latin typeface="Arial Narrow" panose="020B0606020202030204" pitchFamily="34" charset="0"/>
              </a:rPr>
              <a:t>Knap geantwoord! </a:t>
            </a:r>
            <a:br>
              <a:rPr lang="nl-BE" dirty="0">
                <a:solidFill>
                  <a:schemeClr val="tx1"/>
                </a:solidFill>
                <a:latin typeface="Arial Narrow" panose="020B0606020202030204" pitchFamily="34" charset="0"/>
              </a:rPr>
            </a:br>
            <a:r>
              <a:rPr lang="nl-BE" dirty="0">
                <a:solidFill>
                  <a:schemeClr val="tx1"/>
                </a:solidFill>
                <a:latin typeface="Arial Narrow" panose="020B0606020202030204" pitchFamily="34" charset="0"/>
              </a:rPr>
              <a:t>Is dit je eerste poging? </a:t>
            </a:r>
            <a:br>
              <a:rPr lang="nl-BE" dirty="0">
                <a:solidFill>
                  <a:schemeClr val="tx1"/>
                </a:solidFill>
                <a:latin typeface="Arial Narrow" panose="020B0606020202030204" pitchFamily="34" charset="0"/>
              </a:rPr>
            </a:br>
            <a:r>
              <a:rPr lang="nl-BE" dirty="0">
                <a:solidFill>
                  <a:schemeClr val="tx1"/>
                </a:solidFill>
                <a:latin typeface="Arial Narrow" panose="020B0606020202030204" pitchFamily="34" charset="0"/>
              </a:rPr>
              <a:t>- 5% van je verslaving </a:t>
            </a:r>
            <a:br>
              <a:rPr lang="nl-BE" dirty="0">
                <a:solidFill>
                  <a:schemeClr val="tx1"/>
                </a:solidFill>
                <a:latin typeface="Arial Narrow" panose="020B0606020202030204" pitchFamily="34" charset="0"/>
              </a:rPr>
            </a:br>
            <a:r>
              <a:rPr lang="nl-BE" dirty="0">
                <a:solidFill>
                  <a:schemeClr val="tx1"/>
                </a:solidFill>
                <a:latin typeface="Arial Narrow" panose="020B0606020202030204" pitchFamily="34" charset="0"/>
              </a:rPr>
              <a:t>Had je een tweede poging nodig? </a:t>
            </a:r>
            <a:br>
              <a:rPr lang="nl-BE" dirty="0">
                <a:solidFill>
                  <a:schemeClr val="tx1"/>
                </a:solidFill>
                <a:latin typeface="Arial Narrow" panose="020B0606020202030204" pitchFamily="34" charset="0"/>
              </a:rPr>
            </a:br>
            <a:r>
              <a:rPr lang="nl-BE" dirty="0">
                <a:solidFill>
                  <a:schemeClr val="tx1"/>
                </a:solidFill>
                <a:latin typeface="Arial Narrow" panose="020B0606020202030204" pitchFamily="34" charset="0"/>
              </a:rPr>
              <a:t>- 2% van je verslaving </a:t>
            </a:r>
          </a:p>
        </p:txBody>
      </p:sp>
      <p:sp>
        <p:nvSpPr>
          <p:cNvPr id="9" name="Tekstvak 8">
            <a:hlinkClick r:id="rId4" action="ppaction://hlinksldjump"/>
            <a:extLst>
              <a:ext uri="{FF2B5EF4-FFF2-40B4-BE49-F238E27FC236}">
                <a16:creationId xmlns:a16="http://schemas.microsoft.com/office/drawing/2014/main" id="{AC2A73B6-D2FC-9C56-C45B-670A7171CBAF}"/>
              </a:ext>
            </a:extLst>
          </p:cNvPr>
          <p:cNvSpPr txBox="1"/>
          <p:nvPr/>
        </p:nvSpPr>
        <p:spPr>
          <a:xfrm>
            <a:off x="318866" y="5832127"/>
            <a:ext cx="2616590" cy="830997"/>
          </a:xfrm>
          <a:prstGeom prst="rect">
            <a:avLst/>
          </a:prstGeom>
          <a:solidFill>
            <a:schemeClr val="accent2"/>
          </a:solidFill>
          <a:ln>
            <a:solidFill>
              <a:schemeClr val="accent1"/>
            </a:solidFill>
          </a:ln>
        </p:spPr>
        <p:txBody>
          <a:bodyPr wrap="square" rtlCol="0">
            <a:spAutoFit/>
          </a:bodyPr>
          <a:lstStyle/>
          <a:p>
            <a:r>
              <a:rPr lang="nl-BE" sz="2400" b="1" dirty="0">
                <a:solidFill>
                  <a:schemeClr val="bg1"/>
                </a:solidFill>
                <a:latin typeface="Agency FB" panose="020B0503020202020204" pitchFamily="34" charset="0"/>
              </a:rPr>
              <a:t>Klik hier om terug naar het overzicht te gaan. </a:t>
            </a:r>
          </a:p>
        </p:txBody>
      </p:sp>
    </p:spTree>
    <p:extLst>
      <p:ext uri="{BB962C8B-B14F-4D97-AF65-F5344CB8AC3E}">
        <p14:creationId xmlns:p14="http://schemas.microsoft.com/office/powerpoint/2010/main" val="3568892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B19A3E-4C7B-6789-7D68-A0DB6A5E4D40}"/>
              </a:ext>
            </a:extLst>
          </p:cNvPr>
          <p:cNvSpPr>
            <a:spLocks noGrp="1"/>
          </p:cNvSpPr>
          <p:nvPr>
            <p:ph type="title"/>
          </p:nvPr>
        </p:nvSpPr>
        <p:spPr>
          <a:xfrm>
            <a:off x="913795" y="11942"/>
            <a:ext cx="10353762" cy="970450"/>
          </a:xfrm>
        </p:spPr>
        <p:txBody>
          <a:bodyPr>
            <a:normAutofit/>
          </a:bodyPr>
          <a:lstStyle/>
          <a:p>
            <a:pPr algn="ctr"/>
            <a:r>
              <a:rPr lang="nl-BE" sz="5400" dirty="0"/>
              <a:t>Wist je dat 25</a:t>
            </a:r>
          </a:p>
        </p:txBody>
      </p:sp>
      <p:sp>
        <p:nvSpPr>
          <p:cNvPr id="4" name="Tijdelijke aanduiding voor inhoud 3">
            <a:extLst>
              <a:ext uri="{FF2B5EF4-FFF2-40B4-BE49-F238E27FC236}">
                <a16:creationId xmlns:a16="http://schemas.microsoft.com/office/drawing/2014/main" id="{DE0C75F9-3F91-2F10-EAB2-BD44F8C38E20}"/>
              </a:ext>
            </a:extLst>
          </p:cNvPr>
          <p:cNvSpPr>
            <a:spLocks noGrp="1"/>
          </p:cNvSpPr>
          <p:nvPr>
            <p:ph idx="1"/>
          </p:nvPr>
        </p:nvSpPr>
        <p:spPr>
          <a:xfrm>
            <a:off x="95798" y="1103829"/>
            <a:ext cx="12141023" cy="4058751"/>
          </a:xfrm>
        </p:spPr>
        <p:txBody>
          <a:bodyPr/>
          <a:lstStyle/>
          <a:p>
            <a:pPr marL="0" marR="0" indent="0" algn="ctr">
              <a:lnSpc>
                <a:spcPct val="107000"/>
              </a:lnSpc>
              <a:spcBef>
                <a:spcPts val="0"/>
              </a:spcBef>
              <a:spcAft>
                <a:spcPts val="800"/>
              </a:spcAft>
              <a:buNone/>
            </a:pPr>
            <a:r>
              <a:rPr lang="nl-BE" sz="3200" kern="1400" dirty="0">
                <a:ln>
                  <a:noFill/>
                </a:ln>
                <a:solidFill>
                  <a:schemeClr val="tx1"/>
                </a:solidFill>
                <a:effectLst/>
                <a:latin typeface="Verdana" panose="020B0604030504040204" pitchFamily="34" charset="0"/>
              </a:rPr>
              <a:t>Hoeveel uur zit een sociale media gebruiker gemiddeld per dag op sociale media?</a:t>
            </a:r>
            <a:endParaRPr lang="nl-BE" sz="3200" kern="1400" dirty="0">
              <a:ln>
                <a:noFill/>
              </a:ln>
              <a:solidFill>
                <a:schemeClr val="tx1"/>
              </a:solidFill>
              <a:effectLst/>
              <a:latin typeface="Times New Roman" panose="02020603050405020304" pitchFamily="18" charset="0"/>
            </a:endParaRPr>
          </a:p>
          <a:p>
            <a:pPr marL="0" marR="0" indent="0" algn="l">
              <a:spcBef>
                <a:spcPts val="0"/>
              </a:spcBef>
              <a:spcAft>
                <a:spcPts val="0"/>
              </a:spcAft>
            </a:pPr>
            <a:endParaRPr lang="nl-BE" sz="1800" kern="1400" dirty="0">
              <a:ln>
                <a:noFill/>
              </a:ln>
              <a:solidFill>
                <a:srgbClr val="000000"/>
              </a:solidFill>
              <a:effectLst/>
              <a:latin typeface="Times New Roman" panose="02020603050405020304" pitchFamily="18" charset="0"/>
            </a:endParaRPr>
          </a:p>
        </p:txBody>
      </p:sp>
      <p:sp>
        <p:nvSpPr>
          <p:cNvPr id="8" name="Ovaal 7">
            <a:extLst>
              <a:ext uri="{FF2B5EF4-FFF2-40B4-BE49-F238E27FC236}">
                <a16:creationId xmlns:a16="http://schemas.microsoft.com/office/drawing/2014/main" id="{E712AB3D-A2C5-AA2D-ADB1-9DEBDB8A8F74}"/>
              </a:ext>
            </a:extLst>
          </p:cNvPr>
          <p:cNvSpPr/>
          <p:nvPr/>
        </p:nvSpPr>
        <p:spPr>
          <a:xfrm>
            <a:off x="1909181" y="2293866"/>
            <a:ext cx="1125415" cy="10445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400" b="1" dirty="0">
                <a:latin typeface="Arial" panose="020B0604020202020204" pitchFamily="34" charset="0"/>
                <a:cs typeface="Arial" panose="020B0604020202020204" pitchFamily="34" charset="0"/>
              </a:rPr>
              <a:t>C</a:t>
            </a:r>
          </a:p>
        </p:txBody>
      </p:sp>
      <p:sp>
        <p:nvSpPr>
          <p:cNvPr id="13" name="Tekstvak 12">
            <a:extLst>
              <a:ext uri="{FF2B5EF4-FFF2-40B4-BE49-F238E27FC236}">
                <a16:creationId xmlns:a16="http://schemas.microsoft.com/office/drawing/2014/main" id="{96B0EB29-2CC1-2B24-F56C-97CBE3C1248D}"/>
              </a:ext>
            </a:extLst>
          </p:cNvPr>
          <p:cNvSpPr txBox="1"/>
          <p:nvPr/>
        </p:nvSpPr>
        <p:spPr>
          <a:xfrm>
            <a:off x="3020530" y="2583871"/>
            <a:ext cx="8852604" cy="523220"/>
          </a:xfrm>
          <a:prstGeom prst="rect">
            <a:avLst/>
          </a:prstGeom>
          <a:noFill/>
        </p:spPr>
        <p:txBody>
          <a:bodyPr wrap="square" rtlCol="0">
            <a:spAutoFit/>
          </a:bodyPr>
          <a:lstStyle/>
          <a:p>
            <a:r>
              <a:rPr lang="nl-BE" sz="2800" kern="1400" dirty="0">
                <a:latin typeface="Verdana" panose="020B0604030504040204" pitchFamily="34" charset="0"/>
              </a:rPr>
              <a:t> 2,5 uur</a:t>
            </a:r>
          </a:p>
        </p:txBody>
      </p:sp>
      <p:sp>
        <p:nvSpPr>
          <p:cNvPr id="3" name="Tekstvak 2">
            <a:extLst>
              <a:ext uri="{FF2B5EF4-FFF2-40B4-BE49-F238E27FC236}">
                <a16:creationId xmlns:a16="http://schemas.microsoft.com/office/drawing/2014/main" id="{82A2250A-0D04-FF96-A583-8C7C81590AED}"/>
              </a:ext>
            </a:extLst>
          </p:cNvPr>
          <p:cNvSpPr txBox="1"/>
          <p:nvPr/>
        </p:nvSpPr>
        <p:spPr>
          <a:xfrm>
            <a:off x="3351866" y="4816800"/>
            <a:ext cx="10536702" cy="1642886"/>
          </a:xfrm>
          <a:prstGeom prst="rect">
            <a:avLst/>
          </a:prstGeom>
          <a:noFill/>
        </p:spPr>
        <p:txBody>
          <a:bodyPr wrap="square">
            <a:spAutoFit/>
          </a:bodyPr>
          <a:lstStyle/>
          <a:p>
            <a:pPr>
              <a:lnSpc>
                <a:spcPct val="107000"/>
              </a:lnSpc>
              <a:spcAft>
                <a:spcPts val="800"/>
              </a:spcAft>
            </a:pPr>
            <a:r>
              <a:rPr lang="nl-BE" sz="2400" dirty="0">
                <a:latin typeface="Arial Narrow" panose="020B0606020202030204" pitchFamily="34" charset="0"/>
              </a:rPr>
              <a:t>Dit is wereldwijd gezien en bij alle generaties. </a:t>
            </a:r>
            <a:br>
              <a:rPr lang="nl-BE" sz="2400" dirty="0">
                <a:latin typeface="Arial Narrow" panose="020B0606020202030204" pitchFamily="34" charset="0"/>
              </a:rPr>
            </a:br>
            <a:r>
              <a:rPr lang="nl-BE" sz="2400" dirty="0">
                <a:latin typeface="Arial Narrow" panose="020B0606020202030204" pitchFamily="34" charset="0"/>
              </a:rPr>
              <a:t>Ook als je mama, nonkel, grootmoeder,... sociale media gebruiken, wordt hun tijd ook meegeteld. Opmerkelijk is dat bij jongeren tussen de 13 &amp; 18 jaar dit vaak boven de 4 uur per dag is. </a:t>
            </a:r>
          </a:p>
        </p:txBody>
      </p:sp>
      <p:pic>
        <p:nvPicPr>
          <p:cNvPr id="5" name="Tijdelijke aanduiding voor inhoud 4" descr="Afbeelding met persoon, muur, binnen, person&#10;&#10;Automatisch gegenereerde beschrijving">
            <a:extLst>
              <a:ext uri="{FF2B5EF4-FFF2-40B4-BE49-F238E27FC236}">
                <a16:creationId xmlns:a16="http://schemas.microsoft.com/office/drawing/2014/main" id="{3648825F-8DC8-D049-DA6C-22FA7F362D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531" y="3762469"/>
            <a:ext cx="2507940" cy="2079500"/>
          </a:xfrm>
          <a:prstGeom prst="rect">
            <a:avLst/>
          </a:prstGeom>
          <a:effectLst>
            <a:outerShdw blurRad="25400" dir="17880000">
              <a:srgbClr val="000000">
                <a:alpha val="46000"/>
              </a:srgbClr>
            </a:outerShdw>
          </a:effectLst>
        </p:spPr>
      </p:pic>
      <p:sp>
        <p:nvSpPr>
          <p:cNvPr id="6" name="Tekstballon: ovaal 5">
            <a:extLst>
              <a:ext uri="{FF2B5EF4-FFF2-40B4-BE49-F238E27FC236}">
                <a16:creationId xmlns:a16="http://schemas.microsoft.com/office/drawing/2014/main" id="{92B8C461-8673-8D9D-06F1-8AB8CE315BB5}"/>
              </a:ext>
            </a:extLst>
          </p:cNvPr>
          <p:cNvSpPr/>
          <p:nvPr/>
        </p:nvSpPr>
        <p:spPr>
          <a:xfrm>
            <a:off x="6897655" y="2612009"/>
            <a:ext cx="4804594" cy="1669554"/>
          </a:xfrm>
          <a:prstGeom prst="wedgeEllipseCallout">
            <a:avLst>
              <a:gd name="adj1" fmla="val -137252"/>
              <a:gd name="adj2" fmla="val 645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solidFill>
                  <a:schemeClr val="tx1"/>
                </a:solidFill>
                <a:latin typeface="Arial Narrow" panose="020B0606020202030204" pitchFamily="34" charset="0"/>
              </a:rPr>
              <a:t>Goed bezig jij! </a:t>
            </a:r>
            <a:br>
              <a:rPr lang="nl-BE" dirty="0">
                <a:solidFill>
                  <a:schemeClr val="tx1"/>
                </a:solidFill>
                <a:latin typeface="Arial Narrow" panose="020B0606020202030204" pitchFamily="34" charset="0"/>
              </a:rPr>
            </a:br>
            <a:r>
              <a:rPr lang="nl-BE" dirty="0">
                <a:solidFill>
                  <a:schemeClr val="tx1"/>
                </a:solidFill>
                <a:latin typeface="Arial Narrow" panose="020B0606020202030204" pitchFamily="34" charset="0"/>
              </a:rPr>
              <a:t>Is dit je eerste poging? </a:t>
            </a:r>
            <a:br>
              <a:rPr lang="nl-BE" dirty="0">
                <a:solidFill>
                  <a:schemeClr val="tx1"/>
                </a:solidFill>
                <a:latin typeface="Arial Narrow" panose="020B0606020202030204" pitchFamily="34" charset="0"/>
              </a:rPr>
            </a:br>
            <a:r>
              <a:rPr lang="nl-BE" dirty="0">
                <a:solidFill>
                  <a:schemeClr val="tx1"/>
                </a:solidFill>
                <a:latin typeface="Arial Narrow" panose="020B0606020202030204" pitchFamily="34" charset="0"/>
              </a:rPr>
              <a:t>- 5% van je verslaving </a:t>
            </a:r>
            <a:br>
              <a:rPr lang="nl-BE" dirty="0">
                <a:solidFill>
                  <a:schemeClr val="tx1"/>
                </a:solidFill>
                <a:latin typeface="Arial Narrow" panose="020B0606020202030204" pitchFamily="34" charset="0"/>
              </a:rPr>
            </a:br>
            <a:r>
              <a:rPr lang="nl-BE" dirty="0">
                <a:solidFill>
                  <a:schemeClr val="tx1"/>
                </a:solidFill>
                <a:latin typeface="Arial Narrow" panose="020B0606020202030204" pitchFamily="34" charset="0"/>
              </a:rPr>
              <a:t>Had je een tweede poging nodig? </a:t>
            </a:r>
            <a:br>
              <a:rPr lang="nl-BE" dirty="0">
                <a:solidFill>
                  <a:schemeClr val="tx1"/>
                </a:solidFill>
                <a:latin typeface="Arial Narrow" panose="020B0606020202030204" pitchFamily="34" charset="0"/>
              </a:rPr>
            </a:br>
            <a:r>
              <a:rPr lang="nl-BE" dirty="0">
                <a:solidFill>
                  <a:schemeClr val="tx1"/>
                </a:solidFill>
                <a:latin typeface="Arial Narrow" panose="020B0606020202030204" pitchFamily="34" charset="0"/>
              </a:rPr>
              <a:t>- 2% van je verslaving </a:t>
            </a:r>
          </a:p>
        </p:txBody>
      </p:sp>
      <p:sp>
        <p:nvSpPr>
          <p:cNvPr id="9" name="Tekstvak 8">
            <a:hlinkClick r:id="rId4" action="ppaction://hlinksldjump"/>
            <a:extLst>
              <a:ext uri="{FF2B5EF4-FFF2-40B4-BE49-F238E27FC236}">
                <a16:creationId xmlns:a16="http://schemas.microsoft.com/office/drawing/2014/main" id="{FCA650E3-7F93-C941-E5E3-14B43AB49198}"/>
              </a:ext>
            </a:extLst>
          </p:cNvPr>
          <p:cNvSpPr txBox="1"/>
          <p:nvPr/>
        </p:nvSpPr>
        <p:spPr>
          <a:xfrm>
            <a:off x="182881" y="5937118"/>
            <a:ext cx="2616590" cy="830997"/>
          </a:xfrm>
          <a:prstGeom prst="rect">
            <a:avLst/>
          </a:prstGeom>
          <a:solidFill>
            <a:schemeClr val="accent2"/>
          </a:solidFill>
          <a:ln>
            <a:solidFill>
              <a:schemeClr val="accent1"/>
            </a:solidFill>
          </a:ln>
        </p:spPr>
        <p:txBody>
          <a:bodyPr wrap="square" rtlCol="0">
            <a:spAutoFit/>
          </a:bodyPr>
          <a:lstStyle/>
          <a:p>
            <a:r>
              <a:rPr lang="nl-BE" sz="2400" b="1" dirty="0">
                <a:solidFill>
                  <a:schemeClr val="bg1"/>
                </a:solidFill>
                <a:latin typeface="Agency FB" panose="020B0503020202020204" pitchFamily="34" charset="0"/>
              </a:rPr>
              <a:t>Klik hier om terug naar het overzicht te gaan. </a:t>
            </a:r>
          </a:p>
        </p:txBody>
      </p:sp>
    </p:spTree>
    <p:extLst>
      <p:ext uri="{BB962C8B-B14F-4D97-AF65-F5344CB8AC3E}">
        <p14:creationId xmlns:p14="http://schemas.microsoft.com/office/powerpoint/2010/main" val="12852100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4EFCEA-6CB0-5DE6-9771-EC9565636D09}"/>
              </a:ext>
            </a:extLst>
          </p:cNvPr>
          <p:cNvSpPr>
            <a:spLocks noGrp="1"/>
          </p:cNvSpPr>
          <p:nvPr>
            <p:ph type="title"/>
          </p:nvPr>
        </p:nvSpPr>
        <p:spPr/>
        <p:txBody>
          <a:bodyPr/>
          <a:lstStyle/>
          <a:p>
            <a:endParaRPr lang="nl-BE"/>
          </a:p>
        </p:txBody>
      </p:sp>
      <p:pic>
        <p:nvPicPr>
          <p:cNvPr id="5" name="Tijdelijke aanduiding voor inhoud 4" descr="Afbeelding met persoon, muur, stropdas, person&#10;&#10;Automatisch gegenereerde beschrijving">
            <a:extLst>
              <a:ext uri="{FF2B5EF4-FFF2-40B4-BE49-F238E27FC236}">
                <a16:creationId xmlns:a16="http://schemas.microsoft.com/office/drawing/2014/main" id="{2388AAEC-13F5-4D14-8123-9C82C81716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2883" y="326461"/>
            <a:ext cx="4572000" cy="3790950"/>
          </a:xfrm>
        </p:spPr>
      </p:pic>
      <p:sp>
        <p:nvSpPr>
          <p:cNvPr id="6" name="Tekstballon: ovaal 5">
            <a:extLst>
              <a:ext uri="{FF2B5EF4-FFF2-40B4-BE49-F238E27FC236}">
                <a16:creationId xmlns:a16="http://schemas.microsoft.com/office/drawing/2014/main" id="{7BD525BB-2EF0-66AD-2A0D-20B3D3A92546}"/>
              </a:ext>
            </a:extLst>
          </p:cNvPr>
          <p:cNvSpPr/>
          <p:nvPr/>
        </p:nvSpPr>
        <p:spPr>
          <a:xfrm>
            <a:off x="7407119" y="435349"/>
            <a:ext cx="4572000" cy="2289401"/>
          </a:xfrm>
          <a:prstGeom prst="wedgeEllipseCallout">
            <a:avLst>
              <a:gd name="adj1" fmla="val -139795"/>
              <a:gd name="adj2" fmla="val 381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dirty="0">
                <a:solidFill>
                  <a:schemeClr val="tx1"/>
                </a:solidFill>
                <a:latin typeface="Arial Narrow" panose="020B0606020202030204" pitchFamily="34" charset="0"/>
              </a:rPr>
              <a:t>Wat zeg je!? </a:t>
            </a:r>
            <a:br>
              <a:rPr lang="nl-BE" sz="2000" dirty="0">
                <a:solidFill>
                  <a:schemeClr val="tx1"/>
                </a:solidFill>
                <a:latin typeface="Arial Narrow" panose="020B0606020202030204" pitchFamily="34" charset="0"/>
              </a:rPr>
            </a:br>
            <a:r>
              <a:rPr lang="nl-BE" sz="2000" dirty="0">
                <a:solidFill>
                  <a:schemeClr val="tx1"/>
                </a:solidFill>
                <a:latin typeface="Arial Narrow" panose="020B0606020202030204" pitchFamily="34" charset="0"/>
              </a:rPr>
              <a:t>Nee, niet juist! </a:t>
            </a:r>
            <a:br>
              <a:rPr lang="nl-BE" sz="2000" dirty="0">
                <a:solidFill>
                  <a:schemeClr val="tx1"/>
                </a:solidFill>
                <a:latin typeface="Arial Narrow" panose="020B0606020202030204" pitchFamily="34" charset="0"/>
              </a:rPr>
            </a:br>
            <a:r>
              <a:rPr lang="nl-BE" sz="2000" dirty="0">
                <a:solidFill>
                  <a:schemeClr val="tx1"/>
                </a:solidFill>
                <a:latin typeface="Arial Narrow" panose="020B0606020202030204" pitchFamily="34" charset="0"/>
              </a:rPr>
              <a:t>Jammer! Volgende keer beter! </a:t>
            </a:r>
          </a:p>
        </p:txBody>
      </p:sp>
      <p:sp>
        <p:nvSpPr>
          <p:cNvPr id="3" name="Tekstvak 2">
            <a:extLst>
              <a:ext uri="{FF2B5EF4-FFF2-40B4-BE49-F238E27FC236}">
                <a16:creationId xmlns:a16="http://schemas.microsoft.com/office/drawing/2014/main" id="{04C06E90-C772-1008-0D8B-5F081B7B7D9E}"/>
              </a:ext>
            </a:extLst>
          </p:cNvPr>
          <p:cNvSpPr txBox="1"/>
          <p:nvPr/>
        </p:nvSpPr>
        <p:spPr>
          <a:xfrm>
            <a:off x="212883" y="4861147"/>
            <a:ext cx="12348931" cy="1569660"/>
          </a:xfrm>
          <a:prstGeom prst="rect">
            <a:avLst/>
          </a:prstGeom>
          <a:noFill/>
        </p:spPr>
        <p:txBody>
          <a:bodyPr wrap="square" rtlCol="0">
            <a:spAutoFit/>
          </a:bodyPr>
          <a:lstStyle/>
          <a:p>
            <a:r>
              <a:rPr lang="nl-BE" sz="2400" b="1" dirty="0">
                <a:latin typeface="Arial Narrow" panose="020B0606020202030204" pitchFamily="34" charset="0"/>
              </a:rPr>
              <a:t>Het antwoord is WAAR</a:t>
            </a:r>
            <a:r>
              <a:rPr lang="nl-BE" sz="2400" dirty="0">
                <a:latin typeface="Arial Narrow" panose="020B0606020202030204" pitchFamily="34" charset="0"/>
              </a:rPr>
              <a:t> </a:t>
            </a:r>
            <a:br>
              <a:rPr lang="nl-BE" sz="2400" dirty="0">
                <a:latin typeface="Arial Narrow" panose="020B0606020202030204" pitchFamily="34" charset="0"/>
              </a:rPr>
            </a:br>
            <a:r>
              <a:rPr lang="nl-BE" sz="2400" dirty="0">
                <a:latin typeface="Arial Narrow" panose="020B0606020202030204" pitchFamily="34" charset="0"/>
              </a:rPr>
              <a:t>Als je als drugsgebruiker mee helpt met de politie kan je een strafvermindering krijgen. </a:t>
            </a:r>
            <a:br>
              <a:rPr lang="nl-BE" sz="2400" dirty="0">
                <a:latin typeface="Arial Narrow" panose="020B0606020202030204" pitchFamily="34" charset="0"/>
              </a:rPr>
            </a:br>
            <a:r>
              <a:rPr lang="nl-BE" sz="2400" dirty="0">
                <a:latin typeface="Arial Narrow" panose="020B0606020202030204" pitchFamily="34" charset="0"/>
              </a:rPr>
              <a:t>Je zal wel steeds gestraft worden voor je gebruik/dealen. </a:t>
            </a:r>
            <a:br>
              <a:rPr lang="nl-BE" sz="2400" dirty="0">
                <a:latin typeface="Arial Narrow" panose="020B0606020202030204" pitchFamily="34" charset="0"/>
              </a:rPr>
            </a:br>
            <a:r>
              <a:rPr lang="nl-BE" sz="2400" dirty="0">
                <a:latin typeface="Arial Narrow" panose="020B0606020202030204" pitchFamily="34" charset="0"/>
              </a:rPr>
              <a:t>Je volledig straf ontlopen kan je niet. </a:t>
            </a:r>
          </a:p>
        </p:txBody>
      </p:sp>
      <p:sp>
        <p:nvSpPr>
          <p:cNvPr id="4" name="Tekstvak 3">
            <a:hlinkClick r:id="rId3" action="ppaction://hlinksldjump"/>
            <a:extLst>
              <a:ext uri="{FF2B5EF4-FFF2-40B4-BE49-F238E27FC236}">
                <a16:creationId xmlns:a16="http://schemas.microsoft.com/office/drawing/2014/main" id="{A42C4DC8-EB76-52E9-87E7-16FB977A2B7B}"/>
              </a:ext>
            </a:extLst>
          </p:cNvPr>
          <p:cNvSpPr txBox="1"/>
          <p:nvPr/>
        </p:nvSpPr>
        <p:spPr>
          <a:xfrm>
            <a:off x="8650967" y="3118803"/>
            <a:ext cx="2616590" cy="830997"/>
          </a:xfrm>
          <a:prstGeom prst="rect">
            <a:avLst/>
          </a:prstGeom>
          <a:solidFill>
            <a:schemeClr val="accent2"/>
          </a:solidFill>
          <a:ln>
            <a:solidFill>
              <a:schemeClr val="accent1"/>
            </a:solidFill>
          </a:ln>
        </p:spPr>
        <p:txBody>
          <a:bodyPr wrap="square" rtlCol="0">
            <a:spAutoFit/>
          </a:bodyPr>
          <a:lstStyle/>
          <a:p>
            <a:r>
              <a:rPr lang="nl-BE" sz="2400" b="1" dirty="0">
                <a:solidFill>
                  <a:schemeClr val="bg1"/>
                </a:solidFill>
                <a:latin typeface="Agency FB" panose="020B0503020202020204" pitchFamily="34" charset="0"/>
              </a:rPr>
              <a:t>Klik hier om terug naar het overzicht te gaan. </a:t>
            </a:r>
          </a:p>
        </p:txBody>
      </p:sp>
    </p:spTree>
    <p:extLst>
      <p:ext uri="{BB962C8B-B14F-4D97-AF65-F5344CB8AC3E}">
        <p14:creationId xmlns:p14="http://schemas.microsoft.com/office/powerpoint/2010/main" val="22306611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CAF811-631E-88E1-830D-470D9196F78A}"/>
              </a:ext>
            </a:extLst>
          </p:cNvPr>
          <p:cNvSpPr>
            <a:spLocks noGrp="1"/>
          </p:cNvSpPr>
          <p:nvPr>
            <p:ph type="title"/>
          </p:nvPr>
        </p:nvSpPr>
        <p:spPr/>
        <p:txBody>
          <a:bodyPr/>
          <a:lstStyle/>
          <a:p>
            <a:endParaRPr lang="nl-BE"/>
          </a:p>
        </p:txBody>
      </p:sp>
      <p:pic>
        <p:nvPicPr>
          <p:cNvPr id="5" name="Tijdelijke aanduiding voor inhoud 4" descr="Afbeelding met persoon, muur, person, binnen&#10;&#10;Automatisch gegenereerde beschrijving">
            <a:extLst>
              <a:ext uri="{FF2B5EF4-FFF2-40B4-BE49-F238E27FC236}">
                <a16:creationId xmlns:a16="http://schemas.microsoft.com/office/drawing/2014/main" id="{65E2979E-FE8D-B70C-9EE0-3E1142E8B45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2882" y="270531"/>
            <a:ext cx="5567829" cy="4616658"/>
          </a:xfrm>
        </p:spPr>
      </p:pic>
      <p:sp>
        <p:nvSpPr>
          <p:cNvPr id="6" name="Tekstballon: ovaal 5">
            <a:extLst>
              <a:ext uri="{FF2B5EF4-FFF2-40B4-BE49-F238E27FC236}">
                <a16:creationId xmlns:a16="http://schemas.microsoft.com/office/drawing/2014/main" id="{E438FC51-E1C6-140E-7CFB-A48866A9A1D7}"/>
              </a:ext>
            </a:extLst>
          </p:cNvPr>
          <p:cNvSpPr/>
          <p:nvPr/>
        </p:nvSpPr>
        <p:spPr>
          <a:xfrm>
            <a:off x="6216367" y="470255"/>
            <a:ext cx="5975633" cy="2697334"/>
          </a:xfrm>
          <a:prstGeom prst="wedgeEllipseCallout">
            <a:avLst>
              <a:gd name="adj1" fmla="val -82793"/>
              <a:gd name="adj2" fmla="val 3430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dirty="0">
                <a:solidFill>
                  <a:schemeClr val="tx1"/>
                </a:solidFill>
                <a:latin typeface="Arial Narrow" panose="020B0606020202030204" pitchFamily="34" charset="0"/>
              </a:rPr>
              <a:t>Blablablabla! </a:t>
            </a:r>
            <a:br>
              <a:rPr lang="nl-BE" sz="2000" dirty="0">
                <a:solidFill>
                  <a:schemeClr val="tx1"/>
                </a:solidFill>
                <a:latin typeface="Arial Narrow" panose="020B0606020202030204" pitchFamily="34" charset="0"/>
              </a:rPr>
            </a:br>
            <a:r>
              <a:rPr lang="nl-BE" sz="2000" dirty="0">
                <a:solidFill>
                  <a:schemeClr val="tx1"/>
                </a:solidFill>
                <a:latin typeface="Arial Narrow" panose="020B0606020202030204" pitchFamily="34" charset="0"/>
              </a:rPr>
              <a:t>Wat zeg je nu!? Niet het juiste antwoord! </a:t>
            </a:r>
            <a:br>
              <a:rPr lang="nl-BE" sz="2000" dirty="0">
                <a:solidFill>
                  <a:schemeClr val="tx1"/>
                </a:solidFill>
                <a:latin typeface="Arial Narrow" panose="020B0606020202030204" pitchFamily="34" charset="0"/>
              </a:rPr>
            </a:br>
            <a:r>
              <a:rPr lang="nl-BE" sz="2000" dirty="0">
                <a:solidFill>
                  <a:schemeClr val="tx1"/>
                </a:solidFill>
                <a:latin typeface="Arial Narrow" panose="020B0606020202030204" pitchFamily="34" charset="0"/>
              </a:rPr>
              <a:t>Is dit je </a:t>
            </a:r>
            <a:r>
              <a:rPr lang="nl-BE" sz="2000" u="sng" dirty="0">
                <a:solidFill>
                  <a:schemeClr val="tx1"/>
                </a:solidFill>
                <a:latin typeface="Arial Narrow" panose="020B0606020202030204" pitchFamily="34" charset="0"/>
              </a:rPr>
              <a:t>eerste poging</a:t>
            </a:r>
            <a:r>
              <a:rPr lang="nl-BE" sz="2000" dirty="0">
                <a:solidFill>
                  <a:schemeClr val="tx1"/>
                </a:solidFill>
                <a:latin typeface="Arial Narrow" panose="020B0606020202030204" pitchFamily="34" charset="0"/>
              </a:rPr>
              <a:t>? </a:t>
            </a:r>
            <a:br>
              <a:rPr lang="nl-BE" sz="2000" dirty="0">
                <a:solidFill>
                  <a:schemeClr val="tx1"/>
                </a:solidFill>
                <a:latin typeface="Arial Narrow" panose="020B0606020202030204" pitchFamily="34" charset="0"/>
              </a:rPr>
            </a:br>
            <a:r>
              <a:rPr lang="nl-BE" sz="2000" dirty="0">
                <a:solidFill>
                  <a:schemeClr val="tx1"/>
                </a:solidFill>
                <a:latin typeface="Arial Narrow" panose="020B0606020202030204" pitchFamily="34" charset="0"/>
              </a:rPr>
              <a:t>Keer terug naar </a:t>
            </a:r>
            <a:r>
              <a:rPr lang="nl-BE" sz="2000" u="sng" dirty="0">
                <a:solidFill>
                  <a:schemeClr val="tx1"/>
                </a:solidFill>
                <a:latin typeface="Arial Narrow" panose="020B0606020202030204" pitchFamily="34" charset="0"/>
              </a:rPr>
              <a:t>wist-je-dat 19 .</a:t>
            </a:r>
            <a:br>
              <a:rPr lang="nl-BE" sz="2000" dirty="0">
                <a:solidFill>
                  <a:schemeClr val="tx1"/>
                </a:solidFill>
                <a:latin typeface="Arial Narrow" panose="020B0606020202030204" pitchFamily="34" charset="0"/>
              </a:rPr>
            </a:br>
            <a:r>
              <a:rPr lang="nl-BE" sz="2000" dirty="0">
                <a:solidFill>
                  <a:schemeClr val="tx1"/>
                </a:solidFill>
                <a:latin typeface="Arial Narrow" panose="020B0606020202030204" pitchFamily="34" charset="0"/>
              </a:rPr>
              <a:t>Is dit je </a:t>
            </a:r>
            <a:r>
              <a:rPr lang="nl-BE" sz="2000" u="sng" dirty="0">
                <a:solidFill>
                  <a:schemeClr val="tx1"/>
                </a:solidFill>
                <a:latin typeface="Arial Narrow" panose="020B0606020202030204" pitchFamily="34" charset="0"/>
              </a:rPr>
              <a:t>2</a:t>
            </a:r>
            <a:r>
              <a:rPr lang="nl-BE" sz="2000" u="sng" baseline="30000" dirty="0">
                <a:solidFill>
                  <a:schemeClr val="tx1"/>
                </a:solidFill>
                <a:latin typeface="Arial Narrow" panose="020B0606020202030204" pitchFamily="34" charset="0"/>
              </a:rPr>
              <a:t>de</a:t>
            </a:r>
            <a:r>
              <a:rPr lang="nl-BE" sz="2000" u="sng" dirty="0">
                <a:solidFill>
                  <a:schemeClr val="tx1"/>
                </a:solidFill>
                <a:latin typeface="Arial Narrow" panose="020B0606020202030204" pitchFamily="34" charset="0"/>
              </a:rPr>
              <a:t> poging</a:t>
            </a:r>
            <a:r>
              <a:rPr lang="nl-BE" sz="2000" dirty="0">
                <a:solidFill>
                  <a:schemeClr val="tx1"/>
                </a:solidFill>
                <a:latin typeface="Arial Narrow" panose="020B0606020202030204" pitchFamily="34" charset="0"/>
              </a:rPr>
              <a:t>? </a:t>
            </a:r>
            <a:br>
              <a:rPr lang="nl-BE" sz="2000" dirty="0">
                <a:solidFill>
                  <a:schemeClr val="tx1"/>
                </a:solidFill>
                <a:latin typeface="Arial Narrow" panose="020B0606020202030204" pitchFamily="34" charset="0"/>
              </a:rPr>
            </a:br>
            <a:r>
              <a:rPr lang="nl-BE" sz="2000" dirty="0">
                <a:solidFill>
                  <a:schemeClr val="tx1"/>
                </a:solidFill>
                <a:latin typeface="Arial Narrow" panose="020B0606020202030204" pitchFamily="34" charset="0"/>
              </a:rPr>
              <a:t>Jammer! Volgende keer beter. </a:t>
            </a:r>
            <a:br>
              <a:rPr lang="nl-BE" sz="2000" dirty="0">
                <a:solidFill>
                  <a:schemeClr val="tx1"/>
                </a:solidFill>
                <a:latin typeface="Arial Narrow" panose="020B0606020202030204" pitchFamily="34" charset="0"/>
              </a:rPr>
            </a:br>
            <a:r>
              <a:rPr lang="nl-BE" sz="2000" dirty="0">
                <a:solidFill>
                  <a:schemeClr val="tx1"/>
                </a:solidFill>
                <a:latin typeface="Arial Narrow" panose="020B0606020202030204" pitchFamily="34" charset="0"/>
              </a:rPr>
              <a:t>Klik op </a:t>
            </a:r>
            <a:r>
              <a:rPr lang="nl-BE" sz="2000" u="sng" dirty="0">
                <a:solidFill>
                  <a:schemeClr val="tx1"/>
                </a:solidFill>
                <a:latin typeface="Arial Narrow" panose="020B0606020202030204" pitchFamily="34" charset="0"/>
              </a:rPr>
              <a:t>juiste antwoord</a:t>
            </a:r>
            <a:r>
              <a:rPr lang="nl-BE" sz="2000" dirty="0">
                <a:solidFill>
                  <a:schemeClr val="tx1"/>
                </a:solidFill>
                <a:latin typeface="Arial Narrow" panose="020B0606020202030204" pitchFamily="34" charset="0"/>
              </a:rPr>
              <a:t>.</a:t>
            </a:r>
          </a:p>
        </p:txBody>
      </p:sp>
      <p:sp>
        <p:nvSpPr>
          <p:cNvPr id="4" name="Tekstvak 3">
            <a:hlinkClick r:id="rId3" action="ppaction://hlinksldjump"/>
            <a:extLst>
              <a:ext uri="{FF2B5EF4-FFF2-40B4-BE49-F238E27FC236}">
                <a16:creationId xmlns:a16="http://schemas.microsoft.com/office/drawing/2014/main" id="{B39DBDE0-2389-F06A-01CE-AF2204D53FFB}"/>
              </a:ext>
            </a:extLst>
          </p:cNvPr>
          <p:cNvSpPr txBox="1"/>
          <p:nvPr/>
        </p:nvSpPr>
        <p:spPr>
          <a:xfrm>
            <a:off x="8620217" y="3725317"/>
            <a:ext cx="2616590" cy="646331"/>
          </a:xfrm>
          <a:prstGeom prst="rect">
            <a:avLst/>
          </a:prstGeom>
          <a:solidFill>
            <a:schemeClr val="accent2"/>
          </a:solidFill>
          <a:ln>
            <a:solidFill>
              <a:schemeClr val="accent1"/>
            </a:solidFill>
          </a:ln>
        </p:spPr>
        <p:txBody>
          <a:bodyPr wrap="square" rtlCol="0">
            <a:spAutoFit/>
          </a:bodyPr>
          <a:lstStyle/>
          <a:p>
            <a:r>
              <a:rPr lang="nl-BE" sz="3600" b="1" dirty="0">
                <a:solidFill>
                  <a:schemeClr val="bg1"/>
                </a:solidFill>
                <a:latin typeface="Agency FB" panose="020B0503020202020204" pitchFamily="34" charset="0"/>
              </a:rPr>
              <a:t>Wist-je-dat 19 </a:t>
            </a:r>
          </a:p>
        </p:txBody>
      </p:sp>
      <p:sp>
        <p:nvSpPr>
          <p:cNvPr id="8" name="Tekstvak 7">
            <a:extLst>
              <a:ext uri="{FF2B5EF4-FFF2-40B4-BE49-F238E27FC236}">
                <a16:creationId xmlns:a16="http://schemas.microsoft.com/office/drawing/2014/main" id="{7F29446C-796E-C234-657C-3E15094347AD}"/>
              </a:ext>
            </a:extLst>
          </p:cNvPr>
          <p:cNvSpPr txBox="1"/>
          <p:nvPr/>
        </p:nvSpPr>
        <p:spPr>
          <a:xfrm>
            <a:off x="8650967" y="4634544"/>
            <a:ext cx="2616590" cy="523220"/>
          </a:xfrm>
          <a:prstGeom prst="rect">
            <a:avLst/>
          </a:prstGeom>
          <a:solidFill>
            <a:schemeClr val="accent2"/>
          </a:solidFill>
          <a:ln>
            <a:solidFill>
              <a:schemeClr val="accent1"/>
            </a:solidFill>
          </a:ln>
        </p:spPr>
        <p:txBody>
          <a:bodyPr wrap="square" rtlCol="0">
            <a:spAutoFit/>
          </a:bodyPr>
          <a:lstStyle/>
          <a:p>
            <a:pPr algn="ctr"/>
            <a:r>
              <a:rPr lang="nl-BE" sz="2800" b="1" dirty="0">
                <a:solidFill>
                  <a:schemeClr val="bg1"/>
                </a:solidFill>
                <a:latin typeface="Agency FB" panose="020B0503020202020204" pitchFamily="34" charset="0"/>
              </a:rPr>
              <a:t>JUISTE ANTWOORD </a:t>
            </a:r>
          </a:p>
        </p:txBody>
      </p:sp>
    </p:spTree>
    <p:extLst>
      <p:ext uri="{BB962C8B-B14F-4D97-AF65-F5344CB8AC3E}">
        <p14:creationId xmlns:p14="http://schemas.microsoft.com/office/powerpoint/2010/main" val="25826261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1B922C-7F73-4E1B-CAA4-DB716B870184}"/>
              </a:ext>
            </a:extLst>
          </p:cNvPr>
          <p:cNvSpPr>
            <a:spLocks noGrp="1"/>
          </p:cNvSpPr>
          <p:nvPr>
            <p:ph type="title"/>
          </p:nvPr>
        </p:nvSpPr>
        <p:spPr/>
        <p:txBody>
          <a:bodyPr/>
          <a:lstStyle/>
          <a:p>
            <a:endParaRPr lang="nl-BE"/>
          </a:p>
        </p:txBody>
      </p:sp>
      <p:pic>
        <p:nvPicPr>
          <p:cNvPr id="5" name="Tijdelijke aanduiding voor inhoud 4" descr="Afbeelding met persoon, muur, stropdas, person&#10;&#10;Automatisch gegenereerde beschrijving">
            <a:extLst>
              <a:ext uri="{FF2B5EF4-FFF2-40B4-BE49-F238E27FC236}">
                <a16:creationId xmlns:a16="http://schemas.microsoft.com/office/drawing/2014/main" id="{BA27CA99-C0BB-773B-96A0-9DED1289D36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2882" y="304592"/>
            <a:ext cx="5333249" cy="4422152"/>
          </a:xfrm>
        </p:spPr>
      </p:pic>
      <p:sp>
        <p:nvSpPr>
          <p:cNvPr id="6" name="Tekstballon: ovaal 5">
            <a:extLst>
              <a:ext uri="{FF2B5EF4-FFF2-40B4-BE49-F238E27FC236}">
                <a16:creationId xmlns:a16="http://schemas.microsoft.com/office/drawing/2014/main" id="{464DA714-AE01-73B3-DAF9-0F727F9D33DD}"/>
              </a:ext>
            </a:extLst>
          </p:cNvPr>
          <p:cNvSpPr/>
          <p:nvPr/>
        </p:nvSpPr>
        <p:spPr>
          <a:xfrm>
            <a:off x="7396470" y="1103864"/>
            <a:ext cx="4572000" cy="1538276"/>
          </a:xfrm>
          <a:prstGeom prst="wedgeEllipseCallout">
            <a:avLst>
              <a:gd name="adj1" fmla="val -117027"/>
              <a:gd name="adj2" fmla="val 3896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dirty="0" err="1">
                <a:solidFill>
                  <a:schemeClr val="tx1"/>
                </a:solidFill>
                <a:latin typeface="Arial Narrow" panose="020B0606020202030204" pitchFamily="34" charset="0"/>
              </a:rPr>
              <a:t>Woow</a:t>
            </a:r>
            <a:r>
              <a:rPr lang="nl-BE" sz="2000" dirty="0">
                <a:solidFill>
                  <a:schemeClr val="tx1"/>
                </a:solidFill>
                <a:latin typeface="Arial Narrow" panose="020B0606020202030204" pitchFamily="34" charset="0"/>
              </a:rPr>
              <a:t>, wat zeg je!? </a:t>
            </a:r>
            <a:br>
              <a:rPr lang="nl-BE" sz="2000" dirty="0">
                <a:solidFill>
                  <a:schemeClr val="tx1"/>
                </a:solidFill>
                <a:latin typeface="Arial Narrow" panose="020B0606020202030204" pitchFamily="34" charset="0"/>
              </a:rPr>
            </a:br>
            <a:r>
              <a:rPr lang="nl-BE" sz="2000" dirty="0">
                <a:solidFill>
                  <a:schemeClr val="tx1"/>
                </a:solidFill>
                <a:latin typeface="Arial Narrow" panose="020B0606020202030204" pitchFamily="34" charset="0"/>
              </a:rPr>
              <a:t>Nee, niet goed! </a:t>
            </a:r>
            <a:br>
              <a:rPr lang="nl-BE" sz="2000" dirty="0">
                <a:solidFill>
                  <a:schemeClr val="tx1"/>
                </a:solidFill>
                <a:latin typeface="Arial Narrow" panose="020B0606020202030204" pitchFamily="34" charset="0"/>
              </a:rPr>
            </a:br>
            <a:r>
              <a:rPr lang="nl-BE" sz="2000" dirty="0">
                <a:solidFill>
                  <a:schemeClr val="tx1"/>
                </a:solidFill>
                <a:latin typeface="Arial Narrow" panose="020B0606020202030204" pitchFamily="34" charset="0"/>
              </a:rPr>
              <a:t>Andere keer beter. </a:t>
            </a:r>
          </a:p>
        </p:txBody>
      </p:sp>
      <p:sp>
        <p:nvSpPr>
          <p:cNvPr id="3" name="Tekstvak 2">
            <a:extLst>
              <a:ext uri="{FF2B5EF4-FFF2-40B4-BE49-F238E27FC236}">
                <a16:creationId xmlns:a16="http://schemas.microsoft.com/office/drawing/2014/main" id="{DEFA28FE-5D6D-4A41-82C3-10F59A1D925F}"/>
              </a:ext>
            </a:extLst>
          </p:cNvPr>
          <p:cNvSpPr txBox="1"/>
          <p:nvPr/>
        </p:nvSpPr>
        <p:spPr>
          <a:xfrm>
            <a:off x="212882" y="4954875"/>
            <a:ext cx="13490917" cy="1569660"/>
          </a:xfrm>
          <a:prstGeom prst="rect">
            <a:avLst/>
          </a:prstGeom>
          <a:noFill/>
        </p:spPr>
        <p:txBody>
          <a:bodyPr wrap="square" rtlCol="0">
            <a:spAutoFit/>
          </a:bodyPr>
          <a:lstStyle/>
          <a:p>
            <a:r>
              <a:rPr lang="nl-BE" sz="2400" b="1" dirty="0">
                <a:latin typeface="Arial Narrow" panose="020B0606020202030204" pitchFamily="34" charset="0"/>
              </a:rPr>
              <a:t>Het antwoord is NIET WAAR</a:t>
            </a:r>
            <a:br>
              <a:rPr lang="nl-BE" sz="2400" b="1" dirty="0">
                <a:latin typeface="Arial Narrow" panose="020B0606020202030204" pitchFamily="34" charset="0"/>
              </a:rPr>
            </a:br>
            <a:r>
              <a:rPr lang="nl-BE" sz="2400" dirty="0">
                <a:latin typeface="Arial Narrow" panose="020B0606020202030204" pitchFamily="34" charset="0"/>
              </a:rPr>
              <a:t>Als je als minderjarige fouten maakt krijg je vaak </a:t>
            </a:r>
            <a:br>
              <a:rPr lang="nl-BE" sz="2400" dirty="0">
                <a:latin typeface="Arial Narrow" panose="020B0606020202030204" pitchFamily="34" charset="0"/>
              </a:rPr>
            </a:br>
            <a:r>
              <a:rPr lang="nl-BE" sz="2400" dirty="0">
                <a:latin typeface="Arial Narrow" panose="020B0606020202030204" pitchFamily="34" charset="0"/>
              </a:rPr>
              <a:t>een tweede kans en moet je enkel bij de politie komen. </a:t>
            </a:r>
            <a:br>
              <a:rPr lang="nl-BE" sz="2400" dirty="0">
                <a:latin typeface="Arial Narrow" panose="020B0606020202030204" pitchFamily="34" charset="0"/>
              </a:rPr>
            </a:br>
            <a:r>
              <a:rPr lang="nl-BE" sz="2400" dirty="0">
                <a:latin typeface="Arial Narrow" panose="020B0606020202030204" pitchFamily="34" charset="0"/>
              </a:rPr>
              <a:t>Drugs zijn grote fouten dus daarom moet je voor de jeugdrechter verschijnen. </a:t>
            </a:r>
          </a:p>
        </p:txBody>
      </p:sp>
      <p:sp>
        <p:nvSpPr>
          <p:cNvPr id="4" name="Tekstvak 3">
            <a:hlinkClick r:id="rId3" action="ppaction://hlinksldjump"/>
            <a:extLst>
              <a:ext uri="{FF2B5EF4-FFF2-40B4-BE49-F238E27FC236}">
                <a16:creationId xmlns:a16="http://schemas.microsoft.com/office/drawing/2014/main" id="{C0B86D02-4204-AB50-1DB1-102DEB438CF0}"/>
              </a:ext>
            </a:extLst>
          </p:cNvPr>
          <p:cNvSpPr txBox="1"/>
          <p:nvPr/>
        </p:nvSpPr>
        <p:spPr>
          <a:xfrm>
            <a:off x="8257737" y="3704231"/>
            <a:ext cx="2616590" cy="830997"/>
          </a:xfrm>
          <a:prstGeom prst="rect">
            <a:avLst/>
          </a:prstGeom>
          <a:solidFill>
            <a:schemeClr val="accent2"/>
          </a:solidFill>
          <a:ln>
            <a:solidFill>
              <a:schemeClr val="accent1"/>
            </a:solidFill>
          </a:ln>
        </p:spPr>
        <p:txBody>
          <a:bodyPr wrap="square" rtlCol="0">
            <a:spAutoFit/>
          </a:bodyPr>
          <a:lstStyle/>
          <a:p>
            <a:r>
              <a:rPr lang="nl-BE" sz="2400" b="1" dirty="0">
                <a:solidFill>
                  <a:schemeClr val="bg1"/>
                </a:solidFill>
                <a:latin typeface="Agency FB" panose="020B0503020202020204" pitchFamily="34" charset="0"/>
              </a:rPr>
              <a:t>Klik hier om terug naar het overzicht te gaan. </a:t>
            </a:r>
          </a:p>
        </p:txBody>
      </p:sp>
    </p:spTree>
    <p:extLst>
      <p:ext uri="{BB962C8B-B14F-4D97-AF65-F5344CB8AC3E}">
        <p14:creationId xmlns:p14="http://schemas.microsoft.com/office/powerpoint/2010/main" val="37813611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50E628-9E83-BE36-A1A3-F18A135A63CD}"/>
              </a:ext>
            </a:extLst>
          </p:cNvPr>
          <p:cNvSpPr>
            <a:spLocks noGrp="1"/>
          </p:cNvSpPr>
          <p:nvPr>
            <p:ph type="title"/>
          </p:nvPr>
        </p:nvSpPr>
        <p:spPr/>
        <p:txBody>
          <a:bodyPr/>
          <a:lstStyle/>
          <a:p>
            <a:endParaRPr lang="nl-BE"/>
          </a:p>
        </p:txBody>
      </p:sp>
      <p:pic>
        <p:nvPicPr>
          <p:cNvPr id="5" name="Tijdelijke aanduiding voor inhoud 4" descr="Afbeelding met tekst, persoon, person, muur&#10;&#10;Automatisch gegenereerde beschrijving">
            <a:extLst>
              <a:ext uri="{FF2B5EF4-FFF2-40B4-BE49-F238E27FC236}">
                <a16:creationId xmlns:a16="http://schemas.microsoft.com/office/drawing/2014/main" id="{768CFA0C-818C-CC64-18E1-EA81B92242E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0680" y="219110"/>
            <a:ext cx="4964028" cy="4120143"/>
          </a:xfrm>
        </p:spPr>
      </p:pic>
      <p:sp>
        <p:nvSpPr>
          <p:cNvPr id="6" name="Tekstballon: ovaal 5">
            <a:extLst>
              <a:ext uri="{FF2B5EF4-FFF2-40B4-BE49-F238E27FC236}">
                <a16:creationId xmlns:a16="http://schemas.microsoft.com/office/drawing/2014/main" id="{82BCA62A-3050-AB72-4040-4144BA6D87CB}"/>
              </a:ext>
            </a:extLst>
          </p:cNvPr>
          <p:cNvSpPr/>
          <p:nvPr/>
        </p:nvSpPr>
        <p:spPr>
          <a:xfrm>
            <a:off x="7280032" y="1580050"/>
            <a:ext cx="4572000" cy="1420721"/>
          </a:xfrm>
          <a:prstGeom prst="wedgeEllipseCallout">
            <a:avLst>
              <a:gd name="adj1" fmla="val -110872"/>
              <a:gd name="adj2" fmla="val -1593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dirty="0">
                <a:solidFill>
                  <a:schemeClr val="tx1"/>
                </a:solidFill>
                <a:latin typeface="Arial Narrow" panose="020B0606020202030204" pitchFamily="34" charset="0"/>
              </a:rPr>
              <a:t>Huh?! Ik dacht het niet. </a:t>
            </a:r>
          </a:p>
        </p:txBody>
      </p:sp>
      <p:sp>
        <p:nvSpPr>
          <p:cNvPr id="4" name="Tekstvak 3">
            <a:extLst>
              <a:ext uri="{FF2B5EF4-FFF2-40B4-BE49-F238E27FC236}">
                <a16:creationId xmlns:a16="http://schemas.microsoft.com/office/drawing/2014/main" id="{6E1953B2-8BD1-6CEC-FA50-F59F8EF00240}"/>
              </a:ext>
            </a:extLst>
          </p:cNvPr>
          <p:cNvSpPr txBox="1"/>
          <p:nvPr/>
        </p:nvSpPr>
        <p:spPr>
          <a:xfrm>
            <a:off x="445536" y="4957690"/>
            <a:ext cx="10353762" cy="1569660"/>
          </a:xfrm>
          <a:prstGeom prst="rect">
            <a:avLst/>
          </a:prstGeom>
          <a:noFill/>
        </p:spPr>
        <p:txBody>
          <a:bodyPr wrap="square">
            <a:spAutoFit/>
          </a:bodyPr>
          <a:lstStyle/>
          <a:p>
            <a:r>
              <a:rPr lang="nl-BE" sz="2400" b="1" dirty="0">
                <a:latin typeface="Arial Narrow" panose="020B0606020202030204" pitchFamily="34" charset="0"/>
              </a:rPr>
              <a:t>Het antwoord is WAAR</a:t>
            </a:r>
          </a:p>
          <a:p>
            <a:r>
              <a:rPr lang="nl-BE" sz="2400" dirty="0">
                <a:latin typeface="Arial Narrow" panose="020B0606020202030204" pitchFamily="34" charset="0"/>
              </a:rPr>
              <a:t>Elke soort alcoholhoudende drank heeft zijn eigen standaardglas. Op deze manier bevat een standaardglas bier van 5% , wijn van 12% en sterke drank van 35% allemaal evenveel pure alcohol (circa 10 gram).</a:t>
            </a:r>
          </a:p>
        </p:txBody>
      </p:sp>
      <p:sp>
        <p:nvSpPr>
          <p:cNvPr id="3" name="Tekstvak 2">
            <a:hlinkClick r:id="rId3" action="ppaction://hlinksldjump"/>
            <a:extLst>
              <a:ext uri="{FF2B5EF4-FFF2-40B4-BE49-F238E27FC236}">
                <a16:creationId xmlns:a16="http://schemas.microsoft.com/office/drawing/2014/main" id="{9387977E-FDFF-7173-02DC-CE2F4AE28125}"/>
              </a:ext>
            </a:extLst>
          </p:cNvPr>
          <p:cNvSpPr txBox="1"/>
          <p:nvPr/>
        </p:nvSpPr>
        <p:spPr>
          <a:xfrm>
            <a:off x="8257737" y="3704231"/>
            <a:ext cx="2616590" cy="830997"/>
          </a:xfrm>
          <a:prstGeom prst="rect">
            <a:avLst/>
          </a:prstGeom>
          <a:solidFill>
            <a:schemeClr val="accent2"/>
          </a:solidFill>
          <a:ln>
            <a:solidFill>
              <a:schemeClr val="accent1"/>
            </a:solidFill>
          </a:ln>
        </p:spPr>
        <p:txBody>
          <a:bodyPr wrap="square" rtlCol="0">
            <a:spAutoFit/>
          </a:bodyPr>
          <a:lstStyle/>
          <a:p>
            <a:r>
              <a:rPr lang="nl-BE" sz="2400" b="1" dirty="0">
                <a:solidFill>
                  <a:schemeClr val="bg1"/>
                </a:solidFill>
                <a:latin typeface="Agency FB" panose="020B0503020202020204" pitchFamily="34" charset="0"/>
              </a:rPr>
              <a:t>Klik hier om terug naar het overzicht te gaan. </a:t>
            </a:r>
          </a:p>
        </p:txBody>
      </p:sp>
    </p:spTree>
    <p:extLst>
      <p:ext uri="{BB962C8B-B14F-4D97-AF65-F5344CB8AC3E}">
        <p14:creationId xmlns:p14="http://schemas.microsoft.com/office/powerpoint/2010/main" val="10367410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2B43BA-4D1E-AA2D-420E-2A5001E99A71}"/>
              </a:ext>
            </a:extLst>
          </p:cNvPr>
          <p:cNvSpPr>
            <a:spLocks noGrp="1"/>
          </p:cNvSpPr>
          <p:nvPr>
            <p:ph type="title"/>
          </p:nvPr>
        </p:nvSpPr>
        <p:spPr/>
        <p:txBody>
          <a:bodyPr/>
          <a:lstStyle/>
          <a:p>
            <a:endParaRPr lang="nl-BE"/>
          </a:p>
        </p:txBody>
      </p:sp>
      <p:pic>
        <p:nvPicPr>
          <p:cNvPr id="5" name="Tijdelijke aanduiding voor inhoud 4" descr="Afbeelding met tekst, persoon, person, muur&#10;&#10;Automatisch gegenereerde beschrijving">
            <a:extLst>
              <a:ext uri="{FF2B5EF4-FFF2-40B4-BE49-F238E27FC236}">
                <a16:creationId xmlns:a16="http://schemas.microsoft.com/office/drawing/2014/main" id="{9AB1BC91-B29B-76D7-C950-02A6DB108DB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4257" y="322672"/>
            <a:ext cx="4660839" cy="3868497"/>
          </a:xfrm>
        </p:spPr>
      </p:pic>
      <p:sp>
        <p:nvSpPr>
          <p:cNvPr id="6" name="Tekstballon: ovaal 5">
            <a:extLst>
              <a:ext uri="{FF2B5EF4-FFF2-40B4-BE49-F238E27FC236}">
                <a16:creationId xmlns:a16="http://schemas.microsoft.com/office/drawing/2014/main" id="{74A55D56-2C2B-AA8D-D53E-BB27D84F6B1E}"/>
              </a:ext>
            </a:extLst>
          </p:cNvPr>
          <p:cNvSpPr/>
          <p:nvPr/>
        </p:nvSpPr>
        <p:spPr>
          <a:xfrm>
            <a:off x="7449321" y="239269"/>
            <a:ext cx="4572000" cy="1645804"/>
          </a:xfrm>
          <a:prstGeom prst="wedgeEllipseCallout">
            <a:avLst>
              <a:gd name="adj1" fmla="val -114257"/>
              <a:gd name="adj2" fmla="val 722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dirty="0">
                <a:solidFill>
                  <a:schemeClr val="tx1"/>
                </a:solidFill>
                <a:latin typeface="Arial Narrow" panose="020B0606020202030204" pitchFamily="34" charset="0"/>
              </a:rPr>
              <a:t>Nee, nee, nee, niet goed! </a:t>
            </a:r>
            <a:br>
              <a:rPr lang="nl-BE" sz="2400" dirty="0">
                <a:solidFill>
                  <a:schemeClr val="tx1"/>
                </a:solidFill>
                <a:latin typeface="Arial Narrow" panose="020B0606020202030204" pitchFamily="34" charset="0"/>
              </a:rPr>
            </a:br>
            <a:r>
              <a:rPr lang="nl-BE" sz="2400" dirty="0">
                <a:solidFill>
                  <a:schemeClr val="tx1"/>
                </a:solidFill>
                <a:latin typeface="Arial Narrow" panose="020B0606020202030204" pitchFamily="34" charset="0"/>
              </a:rPr>
              <a:t>Volgende keer beter! </a:t>
            </a:r>
          </a:p>
        </p:txBody>
      </p:sp>
      <p:sp>
        <p:nvSpPr>
          <p:cNvPr id="3" name="Tekstvak 2">
            <a:extLst>
              <a:ext uri="{FF2B5EF4-FFF2-40B4-BE49-F238E27FC236}">
                <a16:creationId xmlns:a16="http://schemas.microsoft.com/office/drawing/2014/main" id="{A9EFCCD0-DB0E-43E8-18A5-9ACB4F4C136C}"/>
              </a:ext>
            </a:extLst>
          </p:cNvPr>
          <p:cNvSpPr txBox="1"/>
          <p:nvPr/>
        </p:nvSpPr>
        <p:spPr>
          <a:xfrm>
            <a:off x="211016" y="4791093"/>
            <a:ext cx="12111966" cy="1384995"/>
          </a:xfrm>
          <a:prstGeom prst="rect">
            <a:avLst/>
          </a:prstGeom>
          <a:noFill/>
        </p:spPr>
        <p:txBody>
          <a:bodyPr wrap="square" rtlCol="0">
            <a:spAutoFit/>
          </a:bodyPr>
          <a:lstStyle/>
          <a:p>
            <a:r>
              <a:rPr lang="nl-BE" sz="2800" b="1" dirty="0">
                <a:latin typeface="Arial Narrow" panose="020B0606020202030204" pitchFamily="34" charset="0"/>
              </a:rPr>
              <a:t>Het antwoord is WAAR</a:t>
            </a:r>
          </a:p>
          <a:p>
            <a:r>
              <a:rPr lang="nl-NL" sz="2800" dirty="0">
                <a:latin typeface="Arial Narrow" panose="020B0606020202030204" pitchFamily="34" charset="0"/>
              </a:rPr>
              <a:t>België behoort tot de absolute wereldtop wat het alcoholgebruik per inwoner betreft.  </a:t>
            </a:r>
            <a:endParaRPr lang="nl-BE" sz="2800" dirty="0">
              <a:latin typeface="Arial Narrow" panose="020B0606020202030204" pitchFamily="34" charset="0"/>
            </a:endParaRPr>
          </a:p>
          <a:p>
            <a:endParaRPr lang="nl-BE" sz="2800" dirty="0"/>
          </a:p>
        </p:txBody>
      </p:sp>
      <p:sp>
        <p:nvSpPr>
          <p:cNvPr id="4" name="Tekstvak 3">
            <a:hlinkClick r:id="rId3" action="ppaction://hlinksldjump"/>
            <a:extLst>
              <a:ext uri="{FF2B5EF4-FFF2-40B4-BE49-F238E27FC236}">
                <a16:creationId xmlns:a16="http://schemas.microsoft.com/office/drawing/2014/main" id="{3DB6D4BE-DD12-BB62-3869-F88F0AA1DCA7}"/>
              </a:ext>
            </a:extLst>
          </p:cNvPr>
          <p:cNvSpPr txBox="1"/>
          <p:nvPr/>
        </p:nvSpPr>
        <p:spPr>
          <a:xfrm>
            <a:off x="8650967" y="2259832"/>
            <a:ext cx="2616590" cy="830997"/>
          </a:xfrm>
          <a:prstGeom prst="rect">
            <a:avLst/>
          </a:prstGeom>
          <a:solidFill>
            <a:schemeClr val="accent2"/>
          </a:solidFill>
          <a:ln>
            <a:solidFill>
              <a:schemeClr val="accent1"/>
            </a:solidFill>
          </a:ln>
        </p:spPr>
        <p:txBody>
          <a:bodyPr wrap="square" rtlCol="0">
            <a:spAutoFit/>
          </a:bodyPr>
          <a:lstStyle/>
          <a:p>
            <a:r>
              <a:rPr lang="nl-BE" sz="2400" b="1" dirty="0">
                <a:solidFill>
                  <a:schemeClr val="bg1"/>
                </a:solidFill>
                <a:latin typeface="Agency FB" panose="020B0503020202020204" pitchFamily="34" charset="0"/>
              </a:rPr>
              <a:t>Klik hier om terug naar het overzicht te gaan. </a:t>
            </a:r>
          </a:p>
        </p:txBody>
      </p:sp>
    </p:spTree>
    <p:extLst>
      <p:ext uri="{BB962C8B-B14F-4D97-AF65-F5344CB8AC3E}">
        <p14:creationId xmlns:p14="http://schemas.microsoft.com/office/powerpoint/2010/main" val="33207366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8B1C73-6B72-C6A3-7758-7491742DE97C}"/>
              </a:ext>
            </a:extLst>
          </p:cNvPr>
          <p:cNvSpPr>
            <a:spLocks noGrp="1"/>
          </p:cNvSpPr>
          <p:nvPr>
            <p:ph type="title"/>
          </p:nvPr>
        </p:nvSpPr>
        <p:spPr/>
        <p:txBody>
          <a:bodyPr/>
          <a:lstStyle/>
          <a:p>
            <a:endParaRPr lang="nl-BE"/>
          </a:p>
        </p:txBody>
      </p:sp>
      <p:pic>
        <p:nvPicPr>
          <p:cNvPr id="9" name="Tijdelijke aanduiding voor inhoud 8" descr="Afbeelding met tekst, persoon, person, muur&#10;&#10;Automatisch gegenereerde beschrijving">
            <a:extLst>
              <a:ext uri="{FF2B5EF4-FFF2-40B4-BE49-F238E27FC236}">
                <a16:creationId xmlns:a16="http://schemas.microsoft.com/office/drawing/2014/main" id="{D818D3EE-A8A7-5D1D-06D2-44AFC7E1EBD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74659" y="789475"/>
            <a:ext cx="5516793" cy="4578938"/>
          </a:xfrm>
        </p:spPr>
      </p:pic>
      <p:sp>
        <p:nvSpPr>
          <p:cNvPr id="10" name="Tekstballon: ovaal 9">
            <a:extLst>
              <a:ext uri="{FF2B5EF4-FFF2-40B4-BE49-F238E27FC236}">
                <a16:creationId xmlns:a16="http://schemas.microsoft.com/office/drawing/2014/main" id="{8E391B8E-FC12-F1E4-EC62-F2B9754A2C0F}"/>
              </a:ext>
            </a:extLst>
          </p:cNvPr>
          <p:cNvSpPr/>
          <p:nvPr/>
        </p:nvSpPr>
        <p:spPr>
          <a:xfrm>
            <a:off x="7449321" y="1139599"/>
            <a:ext cx="4572000" cy="2289401"/>
          </a:xfrm>
          <a:prstGeom prst="wedgeEllipseCallout">
            <a:avLst>
              <a:gd name="adj1" fmla="val -101026"/>
              <a:gd name="adj2" fmla="val 6031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solidFill>
                  <a:schemeClr val="tx1"/>
                </a:solidFill>
                <a:latin typeface="Arial Narrow" panose="020B0606020202030204" pitchFamily="34" charset="0"/>
              </a:rPr>
              <a:t>Maar nee! </a:t>
            </a:r>
            <a:br>
              <a:rPr lang="nl-BE" dirty="0">
                <a:solidFill>
                  <a:schemeClr val="tx1"/>
                </a:solidFill>
                <a:latin typeface="Arial Narrow" panose="020B0606020202030204" pitchFamily="34" charset="0"/>
              </a:rPr>
            </a:br>
            <a:r>
              <a:rPr lang="nl-BE" dirty="0">
                <a:solidFill>
                  <a:schemeClr val="tx1"/>
                </a:solidFill>
                <a:latin typeface="Arial Narrow" panose="020B0606020202030204" pitchFamily="34" charset="0"/>
              </a:rPr>
              <a:t>Is dit je </a:t>
            </a:r>
            <a:r>
              <a:rPr lang="nl-BE" u="sng" dirty="0">
                <a:solidFill>
                  <a:schemeClr val="tx1"/>
                </a:solidFill>
                <a:latin typeface="Arial Narrow" panose="020B0606020202030204" pitchFamily="34" charset="0"/>
              </a:rPr>
              <a:t>eerste poging</a:t>
            </a:r>
            <a:r>
              <a:rPr lang="nl-BE" dirty="0">
                <a:solidFill>
                  <a:schemeClr val="tx1"/>
                </a:solidFill>
                <a:latin typeface="Arial Narrow" panose="020B0606020202030204" pitchFamily="34" charset="0"/>
              </a:rPr>
              <a:t>? </a:t>
            </a:r>
            <a:br>
              <a:rPr lang="nl-BE" dirty="0">
                <a:solidFill>
                  <a:schemeClr val="tx1"/>
                </a:solidFill>
                <a:latin typeface="Arial Narrow" panose="020B0606020202030204" pitchFamily="34" charset="0"/>
              </a:rPr>
            </a:br>
            <a:r>
              <a:rPr lang="nl-BE" dirty="0">
                <a:solidFill>
                  <a:schemeClr val="tx1"/>
                </a:solidFill>
                <a:latin typeface="Arial Narrow" panose="020B0606020202030204" pitchFamily="34" charset="0"/>
              </a:rPr>
              <a:t>Keer terug naar </a:t>
            </a:r>
            <a:r>
              <a:rPr lang="nl-BE" u="sng" dirty="0">
                <a:solidFill>
                  <a:schemeClr val="tx1"/>
                </a:solidFill>
                <a:latin typeface="Arial Narrow" panose="020B0606020202030204" pitchFamily="34" charset="0"/>
              </a:rPr>
              <a:t>wist-je-dat 16 </a:t>
            </a:r>
            <a:r>
              <a:rPr lang="nl-BE" dirty="0">
                <a:solidFill>
                  <a:schemeClr val="tx1"/>
                </a:solidFill>
                <a:latin typeface="Arial Narrow" panose="020B0606020202030204" pitchFamily="34" charset="0"/>
              </a:rPr>
              <a:t>voor een tweede poging. </a:t>
            </a:r>
            <a:br>
              <a:rPr lang="nl-BE" dirty="0">
                <a:solidFill>
                  <a:schemeClr val="tx1"/>
                </a:solidFill>
                <a:latin typeface="Arial Narrow" panose="020B0606020202030204" pitchFamily="34" charset="0"/>
              </a:rPr>
            </a:br>
            <a:r>
              <a:rPr lang="nl-BE" dirty="0">
                <a:solidFill>
                  <a:schemeClr val="tx1"/>
                </a:solidFill>
                <a:latin typeface="Arial Narrow" panose="020B0606020202030204" pitchFamily="34" charset="0"/>
              </a:rPr>
              <a:t>Is dit </a:t>
            </a:r>
            <a:r>
              <a:rPr lang="nl-BE" u="sng" dirty="0">
                <a:solidFill>
                  <a:schemeClr val="tx1"/>
                </a:solidFill>
                <a:latin typeface="Arial Narrow" panose="020B0606020202030204" pitchFamily="34" charset="0"/>
              </a:rPr>
              <a:t>je 2</a:t>
            </a:r>
            <a:r>
              <a:rPr lang="nl-BE" u="sng" baseline="30000" dirty="0">
                <a:solidFill>
                  <a:schemeClr val="tx1"/>
                </a:solidFill>
                <a:latin typeface="Arial Narrow" panose="020B0606020202030204" pitchFamily="34" charset="0"/>
              </a:rPr>
              <a:t>de</a:t>
            </a:r>
            <a:r>
              <a:rPr lang="nl-BE" u="sng" dirty="0">
                <a:solidFill>
                  <a:schemeClr val="tx1"/>
                </a:solidFill>
                <a:latin typeface="Arial Narrow" panose="020B0606020202030204" pitchFamily="34" charset="0"/>
              </a:rPr>
              <a:t> poging</a:t>
            </a:r>
            <a:r>
              <a:rPr lang="nl-BE" dirty="0">
                <a:solidFill>
                  <a:schemeClr val="tx1"/>
                </a:solidFill>
                <a:latin typeface="Arial Narrow" panose="020B0606020202030204" pitchFamily="34" charset="0"/>
              </a:rPr>
              <a:t>? </a:t>
            </a:r>
            <a:br>
              <a:rPr lang="nl-BE" dirty="0">
                <a:solidFill>
                  <a:schemeClr val="tx1"/>
                </a:solidFill>
                <a:latin typeface="Arial Narrow" panose="020B0606020202030204" pitchFamily="34" charset="0"/>
              </a:rPr>
            </a:br>
            <a:r>
              <a:rPr lang="nl-BE" dirty="0">
                <a:solidFill>
                  <a:schemeClr val="tx1"/>
                </a:solidFill>
                <a:latin typeface="Arial Narrow" panose="020B0606020202030204" pitchFamily="34" charset="0"/>
              </a:rPr>
              <a:t>Jammer! Volgende keer beter. </a:t>
            </a:r>
            <a:br>
              <a:rPr lang="nl-BE" dirty="0">
                <a:solidFill>
                  <a:schemeClr val="tx1"/>
                </a:solidFill>
                <a:latin typeface="Arial Narrow" panose="020B0606020202030204" pitchFamily="34" charset="0"/>
              </a:rPr>
            </a:br>
            <a:r>
              <a:rPr lang="nl-BE" dirty="0">
                <a:solidFill>
                  <a:schemeClr val="tx1"/>
                </a:solidFill>
                <a:latin typeface="Arial Narrow" panose="020B0606020202030204" pitchFamily="34" charset="0"/>
              </a:rPr>
              <a:t>Klik op</a:t>
            </a:r>
            <a:r>
              <a:rPr lang="nl-BE" u="sng" dirty="0">
                <a:solidFill>
                  <a:schemeClr val="tx1"/>
                </a:solidFill>
                <a:latin typeface="Arial Narrow" panose="020B0606020202030204" pitchFamily="34" charset="0"/>
              </a:rPr>
              <a:t> juiste antwoord</a:t>
            </a:r>
            <a:r>
              <a:rPr lang="nl-BE" dirty="0">
                <a:solidFill>
                  <a:schemeClr val="tx1"/>
                </a:solidFill>
                <a:latin typeface="Arial Narrow" panose="020B0606020202030204" pitchFamily="34" charset="0"/>
              </a:rPr>
              <a:t>.</a:t>
            </a:r>
            <a:endParaRPr lang="nl-BE" dirty="0">
              <a:solidFill>
                <a:schemeClr val="tx1"/>
              </a:solidFill>
            </a:endParaRPr>
          </a:p>
        </p:txBody>
      </p:sp>
      <p:sp>
        <p:nvSpPr>
          <p:cNvPr id="11" name="Tekstvak 10">
            <a:hlinkClick r:id="rId3" action="ppaction://hlinksldjump"/>
            <a:extLst>
              <a:ext uri="{FF2B5EF4-FFF2-40B4-BE49-F238E27FC236}">
                <a16:creationId xmlns:a16="http://schemas.microsoft.com/office/drawing/2014/main" id="{3CBF4FBE-924F-BAB9-769D-1F5FC476EEA6}"/>
              </a:ext>
            </a:extLst>
          </p:cNvPr>
          <p:cNvSpPr txBox="1"/>
          <p:nvPr/>
        </p:nvSpPr>
        <p:spPr>
          <a:xfrm>
            <a:off x="8620217" y="3725317"/>
            <a:ext cx="2616590" cy="646331"/>
          </a:xfrm>
          <a:prstGeom prst="rect">
            <a:avLst/>
          </a:prstGeom>
          <a:solidFill>
            <a:schemeClr val="accent2"/>
          </a:solidFill>
          <a:ln>
            <a:solidFill>
              <a:schemeClr val="accent1"/>
            </a:solidFill>
          </a:ln>
        </p:spPr>
        <p:txBody>
          <a:bodyPr wrap="square" rtlCol="0">
            <a:spAutoFit/>
          </a:bodyPr>
          <a:lstStyle/>
          <a:p>
            <a:r>
              <a:rPr lang="nl-BE" sz="3600" b="1" dirty="0">
                <a:solidFill>
                  <a:schemeClr val="bg1"/>
                </a:solidFill>
                <a:latin typeface="Agency FB" panose="020B0503020202020204" pitchFamily="34" charset="0"/>
              </a:rPr>
              <a:t>Wist-je-dat</a:t>
            </a:r>
            <a:r>
              <a:rPr lang="nl-BE" sz="3200" dirty="0"/>
              <a:t> </a:t>
            </a:r>
            <a:r>
              <a:rPr lang="nl-BE" sz="3600" b="1" dirty="0">
                <a:solidFill>
                  <a:schemeClr val="bg1"/>
                </a:solidFill>
                <a:latin typeface="Agency FB" panose="020B0503020202020204" pitchFamily="34" charset="0"/>
              </a:rPr>
              <a:t>16</a:t>
            </a:r>
            <a:r>
              <a:rPr lang="nl-BE" sz="3200" dirty="0"/>
              <a:t> </a:t>
            </a:r>
          </a:p>
        </p:txBody>
      </p:sp>
      <p:sp>
        <p:nvSpPr>
          <p:cNvPr id="3" name="Tekstvak 2">
            <a:hlinkClick r:id="rId4" action="ppaction://hlinksldjump"/>
            <a:extLst>
              <a:ext uri="{FF2B5EF4-FFF2-40B4-BE49-F238E27FC236}">
                <a16:creationId xmlns:a16="http://schemas.microsoft.com/office/drawing/2014/main" id="{48668663-8857-9CF6-45C1-C7E938542DA8}"/>
              </a:ext>
            </a:extLst>
          </p:cNvPr>
          <p:cNvSpPr txBox="1"/>
          <p:nvPr/>
        </p:nvSpPr>
        <p:spPr>
          <a:xfrm>
            <a:off x="8650967" y="4634544"/>
            <a:ext cx="2616590" cy="523220"/>
          </a:xfrm>
          <a:prstGeom prst="rect">
            <a:avLst/>
          </a:prstGeom>
          <a:solidFill>
            <a:schemeClr val="accent2"/>
          </a:solidFill>
          <a:ln>
            <a:solidFill>
              <a:schemeClr val="accent1"/>
            </a:solidFill>
          </a:ln>
        </p:spPr>
        <p:txBody>
          <a:bodyPr wrap="square" rtlCol="0">
            <a:spAutoFit/>
          </a:bodyPr>
          <a:lstStyle/>
          <a:p>
            <a:pPr algn="ctr"/>
            <a:r>
              <a:rPr lang="nl-BE" sz="2800" b="1" dirty="0">
                <a:solidFill>
                  <a:schemeClr val="bg1"/>
                </a:solidFill>
                <a:latin typeface="Agency FB" panose="020B0503020202020204" pitchFamily="34" charset="0"/>
              </a:rPr>
              <a:t>JUISTE ANTWOORD </a:t>
            </a:r>
          </a:p>
        </p:txBody>
      </p:sp>
    </p:spTree>
    <p:extLst>
      <p:ext uri="{BB962C8B-B14F-4D97-AF65-F5344CB8AC3E}">
        <p14:creationId xmlns:p14="http://schemas.microsoft.com/office/powerpoint/2010/main" val="34177631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9034A2-7BAF-645B-A926-CFE125A2C15D}"/>
              </a:ext>
            </a:extLst>
          </p:cNvPr>
          <p:cNvSpPr>
            <a:spLocks noGrp="1"/>
          </p:cNvSpPr>
          <p:nvPr>
            <p:ph type="title"/>
          </p:nvPr>
        </p:nvSpPr>
        <p:spPr/>
        <p:txBody>
          <a:bodyPr/>
          <a:lstStyle/>
          <a:p>
            <a:endParaRPr lang="nl-BE"/>
          </a:p>
        </p:txBody>
      </p:sp>
      <p:pic>
        <p:nvPicPr>
          <p:cNvPr id="5" name="Tijdelijke aanduiding voor inhoud 4" descr="Afbeelding met tekst, persoon, person, muur&#10;&#10;Automatisch gegenereerde beschrijving">
            <a:extLst>
              <a:ext uri="{FF2B5EF4-FFF2-40B4-BE49-F238E27FC236}">
                <a16:creationId xmlns:a16="http://schemas.microsoft.com/office/drawing/2014/main" id="{679D2215-C7B2-EEF4-37EC-0FC89B644D0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95204" y="1094825"/>
            <a:ext cx="5580845" cy="4632101"/>
          </a:xfrm>
        </p:spPr>
      </p:pic>
      <p:sp>
        <p:nvSpPr>
          <p:cNvPr id="6" name="Tekstballon: ovaal 5">
            <a:extLst>
              <a:ext uri="{FF2B5EF4-FFF2-40B4-BE49-F238E27FC236}">
                <a16:creationId xmlns:a16="http://schemas.microsoft.com/office/drawing/2014/main" id="{1E9D6124-AC75-C46F-4E19-A02026867CFA}"/>
              </a:ext>
            </a:extLst>
          </p:cNvPr>
          <p:cNvSpPr/>
          <p:nvPr/>
        </p:nvSpPr>
        <p:spPr>
          <a:xfrm>
            <a:off x="7449321" y="1139599"/>
            <a:ext cx="4572000" cy="2289401"/>
          </a:xfrm>
          <a:prstGeom prst="wedgeEllipseCallout">
            <a:avLst>
              <a:gd name="adj1" fmla="val -101026"/>
              <a:gd name="adj2" fmla="val 6031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a:solidFill>
                  <a:schemeClr val="tx1"/>
                </a:solidFill>
                <a:latin typeface="Arial Narrow" panose="020B0606020202030204" pitchFamily="34" charset="0"/>
              </a:rPr>
              <a:t>Neen,nee</a:t>
            </a:r>
            <a:r>
              <a:rPr lang="nl-BE" dirty="0">
                <a:solidFill>
                  <a:schemeClr val="tx1"/>
                </a:solidFill>
                <a:latin typeface="Arial Narrow" panose="020B0606020202030204" pitchFamily="34" charset="0"/>
              </a:rPr>
              <a:t>, niet juist. </a:t>
            </a:r>
            <a:br>
              <a:rPr lang="nl-BE" dirty="0">
                <a:solidFill>
                  <a:schemeClr val="tx1"/>
                </a:solidFill>
                <a:latin typeface="Arial Narrow" panose="020B0606020202030204" pitchFamily="34" charset="0"/>
              </a:rPr>
            </a:br>
            <a:r>
              <a:rPr lang="nl-BE" dirty="0">
                <a:solidFill>
                  <a:schemeClr val="tx1"/>
                </a:solidFill>
                <a:latin typeface="Arial Narrow" panose="020B0606020202030204" pitchFamily="34" charset="0"/>
              </a:rPr>
              <a:t>Is dit je eerste poging? </a:t>
            </a:r>
            <a:br>
              <a:rPr lang="nl-BE" dirty="0">
                <a:solidFill>
                  <a:schemeClr val="tx1"/>
                </a:solidFill>
                <a:latin typeface="Arial Narrow" panose="020B0606020202030204" pitchFamily="34" charset="0"/>
              </a:rPr>
            </a:br>
            <a:r>
              <a:rPr lang="nl-BE" dirty="0">
                <a:solidFill>
                  <a:schemeClr val="tx1"/>
                </a:solidFill>
                <a:latin typeface="Arial Narrow" panose="020B0606020202030204" pitchFamily="34" charset="0"/>
              </a:rPr>
              <a:t>Keer terug naar </a:t>
            </a:r>
            <a:r>
              <a:rPr lang="nl-BE" u="sng" dirty="0">
                <a:solidFill>
                  <a:schemeClr val="tx1"/>
                </a:solidFill>
                <a:latin typeface="Arial Narrow" panose="020B0606020202030204" pitchFamily="34" charset="0"/>
              </a:rPr>
              <a:t>wist-je-dat 17 </a:t>
            </a:r>
            <a:r>
              <a:rPr lang="nl-BE" dirty="0">
                <a:solidFill>
                  <a:schemeClr val="tx1"/>
                </a:solidFill>
                <a:latin typeface="Arial Narrow" panose="020B0606020202030204" pitchFamily="34" charset="0"/>
              </a:rPr>
              <a:t>voor een tweede poging. </a:t>
            </a:r>
            <a:br>
              <a:rPr lang="nl-BE" dirty="0">
                <a:solidFill>
                  <a:schemeClr val="tx1"/>
                </a:solidFill>
                <a:latin typeface="Arial Narrow" panose="020B0606020202030204" pitchFamily="34" charset="0"/>
              </a:rPr>
            </a:br>
            <a:r>
              <a:rPr lang="nl-BE" dirty="0">
                <a:solidFill>
                  <a:schemeClr val="tx1"/>
                </a:solidFill>
                <a:latin typeface="Arial Narrow" panose="020B0606020202030204" pitchFamily="34" charset="0"/>
              </a:rPr>
              <a:t>Is dit </a:t>
            </a:r>
            <a:r>
              <a:rPr lang="nl-BE" u="sng" dirty="0">
                <a:solidFill>
                  <a:schemeClr val="tx1"/>
                </a:solidFill>
                <a:latin typeface="Arial Narrow" panose="020B0606020202030204" pitchFamily="34" charset="0"/>
              </a:rPr>
              <a:t>je 2</a:t>
            </a:r>
            <a:r>
              <a:rPr lang="nl-BE" u="sng" baseline="30000" dirty="0">
                <a:solidFill>
                  <a:schemeClr val="tx1"/>
                </a:solidFill>
                <a:latin typeface="Arial Narrow" panose="020B0606020202030204" pitchFamily="34" charset="0"/>
              </a:rPr>
              <a:t>de</a:t>
            </a:r>
            <a:r>
              <a:rPr lang="nl-BE" u="sng" dirty="0">
                <a:solidFill>
                  <a:schemeClr val="tx1"/>
                </a:solidFill>
                <a:latin typeface="Arial Narrow" panose="020B0606020202030204" pitchFamily="34" charset="0"/>
              </a:rPr>
              <a:t> poging</a:t>
            </a:r>
            <a:r>
              <a:rPr lang="nl-BE" dirty="0">
                <a:solidFill>
                  <a:schemeClr val="tx1"/>
                </a:solidFill>
                <a:latin typeface="Arial Narrow" panose="020B0606020202030204" pitchFamily="34" charset="0"/>
              </a:rPr>
              <a:t>? </a:t>
            </a:r>
            <a:br>
              <a:rPr lang="nl-BE" dirty="0">
                <a:solidFill>
                  <a:schemeClr val="tx1"/>
                </a:solidFill>
                <a:latin typeface="Arial Narrow" panose="020B0606020202030204" pitchFamily="34" charset="0"/>
              </a:rPr>
            </a:br>
            <a:r>
              <a:rPr lang="nl-BE" dirty="0">
                <a:solidFill>
                  <a:schemeClr val="tx1"/>
                </a:solidFill>
                <a:latin typeface="Arial Narrow" panose="020B0606020202030204" pitchFamily="34" charset="0"/>
              </a:rPr>
              <a:t>Jammer! Volgende keer beter. </a:t>
            </a:r>
            <a:br>
              <a:rPr lang="nl-BE" dirty="0">
                <a:solidFill>
                  <a:schemeClr val="tx1"/>
                </a:solidFill>
                <a:latin typeface="Arial Narrow" panose="020B0606020202030204" pitchFamily="34" charset="0"/>
              </a:rPr>
            </a:br>
            <a:r>
              <a:rPr lang="nl-BE" dirty="0">
                <a:solidFill>
                  <a:schemeClr val="tx1"/>
                </a:solidFill>
                <a:latin typeface="Arial Narrow" panose="020B0606020202030204" pitchFamily="34" charset="0"/>
              </a:rPr>
              <a:t>Klik op</a:t>
            </a:r>
            <a:r>
              <a:rPr lang="nl-BE" u="sng" dirty="0">
                <a:solidFill>
                  <a:schemeClr val="tx1"/>
                </a:solidFill>
                <a:latin typeface="Arial Narrow" panose="020B0606020202030204" pitchFamily="34" charset="0"/>
              </a:rPr>
              <a:t> juiste antwoord</a:t>
            </a:r>
            <a:r>
              <a:rPr lang="nl-BE" dirty="0">
                <a:solidFill>
                  <a:schemeClr val="tx1"/>
                </a:solidFill>
                <a:latin typeface="Arial Narrow" panose="020B0606020202030204" pitchFamily="34" charset="0"/>
              </a:rPr>
              <a:t>.</a:t>
            </a:r>
            <a:endParaRPr lang="nl-BE" dirty="0">
              <a:solidFill>
                <a:schemeClr val="tx1"/>
              </a:solidFill>
            </a:endParaRPr>
          </a:p>
        </p:txBody>
      </p:sp>
      <p:sp>
        <p:nvSpPr>
          <p:cNvPr id="7" name="Tekstvak 6">
            <a:hlinkClick r:id="rId3" action="ppaction://hlinksldjump"/>
            <a:extLst>
              <a:ext uri="{FF2B5EF4-FFF2-40B4-BE49-F238E27FC236}">
                <a16:creationId xmlns:a16="http://schemas.microsoft.com/office/drawing/2014/main" id="{632796CE-3511-0EA4-E87D-715166B9D6D0}"/>
              </a:ext>
            </a:extLst>
          </p:cNvPr>
          <p:cNvSpPr txBox="1"/>
          <p:nvPr/>
        </p:nvSpPr>
        <p:spPr>
          <a:xfrm>
            <a:off x="8620217" y="3725317"/>
            <a:ext cx="2616590" cy="646331"/>
          </a:xfrm>
          <a:prstGeom prst="rect">
            <a:avLst/>
          </a:prstGeom>
          <a:solidFill>
            <a:schemeClr val="accent2"/>
          </a:solidFill>
          <a:ln>
            <a:solidFill>
              <a:schemeClr val="accent1"/>
            </a:solidFill>
          </a:ln>
        </p:spPr>
        <p:txBody>
          <a:bodyPr wrap="square" rtlCol="0">
            <a:spAutoFit/>
          </a:bodyPr>
          <a:lstStyle/>
          <a:p>
            <a:pPr algn="ctr"/>
            <a:r>
              <a:rPr lang="nl-BE" sz="3600" b="1" dirty="0">
                <a:solidFill>
                  <a:schemeClr val="bg1"/>
                </a:solidFill>
                <a:latin typeface="Agency FB" panose="020B0503020202020204" pitchFamily="34" charset="0"/>
              </a:rPr>
              <a:t>Wist-je-dat 17 </a:t>
            </a:r>
          </a:p>
        </p:txBody>
      </p:sp>
      <p:sp>
        <p:nvSpPr>
          <p:cNvPr id="3" name="Tekstvak 2">
            <a:hlinkClick r:id="rId4" action="ppaction://hlinksldjump"/>
            <a:extLst>
              <a:ext uri="{FF2B5EF4-FFF2-40B4-BE49-F238E27FC236}">
                <a16:creationId xmlns:a16="http://schemas.microsoft.com/office/drawing/2014/main" id="{06DA2AC4-9A2B-0BE7-8577-779CEB7858E7}"/>
              </a:ext>
            </a:extLst>
          </p:cNvPr>
          <p:cNvSpPr txBox="1"/>
          <p:nvPr/>
        </p:nvSpPr>
        <p:spPr>
          <a:xfrm>
            <a:off x="8650967" y="4634544"/>
            <a:ext cx="2616590" cy="523220"/>
          </a:xfrm>
          <a:prstGeom prst="rect">
            <a:avLst/>
          </a:prstGeom>
          <a:solidFill>
            <a:schemeClr val="accent2"/>
          </a:solidFill>
          <a:ln>
            <a:solidFill>
              <a:schemeClr val="accent1"/>
            </a:solidFill>
          </a:ln>
        </p:spPr>
        <p:txBody>
          <a:bodyPr wrap="square" rtlCol="0">
            <a:spAutoFit/>
          </a:bodyPr>
          <a:lstStyle/>
          <a:p>
            <a:pPr algn="ctr"/>
            <a:r>
              <a:rPr lang="nl-BE" sz="2800" b="1" dirty="0">
                <a:solidFill>
                  <a:schemeClr val="bg1"/>
                </a:solidFill>
                <a:latin typeface="Agency FB" panose="020B0503020202020204" pitchFamily="34" charset="0"/>
              </a:rPr>
              <a:t>JUISTE ANTWOORD </a:t>
            </a:r>
          </a:p>
        </p:txBody>
      </p:sp>
    </p:spTree>
    <p:extLst>
      <p:ext uri="{BB962C8B-B14F-4D97-AF65-F5344CB8AC3E}">
        <p14:creationId xmlns:p14="http://schemas.microsoft.com/office/powerpoint/2010/main" val="27581441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B19A3E-4C7B-6789-7D68-A0DB6A5E4D40}"/>
              </a:ext>
            </a:extLst>
          </p:cNvPr>
          <p:cNvSpPr>
            <a:spLocks noGrp="1"/>
          </p:cNvSpPr>
          <p:nvPr>
            <p:ph type="title"/>
          </p:nvPr>
        </p:nvSpPr>
        <p:spPr>
          <a:xfrm>
            <a:off x="913795" y="96350"/>
            <a:ext cx="10353762" cy="970450"/>
          </a:xfrm>
        </p:spPr>
        <p:txBody>
          <a:bodyPr>
            <a:normAutofit/>
          </a:bodyPr>
          <a:lstStyle/>
          <a:p>
            <a:pPr algn="ctr"/>
            <a:r>
              <a:rPr lang="nl-BE" sz="5400" dirty="0"/>
              <a:t>Wist je dat 4 </a:t>
            </a:r>
          </a:p>
        </p:txBody>
      </p:sp>
      <p:sp>
        <p:nvSpPr>
          <p:cNvPr id="4" name="Tijdelijke aanduiding voor inhoud 3">
            <a:extLst>
              <a:ext uri="{FF2B5EF4-FFF2-40B4-BE49-F238E27FC236}">
                <a16:creationId xmlns:a16="http://schemas.microsoft.com/office/drawing/2014/main" id="{DE0C75F9-3F91-2F10-EAB2-BD44F8C38E20}"/>
              </a:ext>
            </a:extLst>
          </p:cNvPr>
          <p:cNvSpPr>
            <a:spLocks noGrp="1"/>
          </p:cNvSpPr>
          <p:nvPr>
            <p:ph idx="1"/>
          </p:nvPr>
        </p:nvSpPr>
        <p:spPr/>
        <p:txBody>
          <a:bodyPr/>
          <a:lstStyle/>
          <a:p>
            <a:pPr marL="0" marR="0" indent="0" algn="ctr">
              <a:lnSpc>
                <a:spcPct val="107000"/>
              </a:lnSpc>
              <a:spcBef>
                <a:spcPts val="0"/>
              </a:spcBef>
              <a:spcAft>
                <a:spcPts val="800"/>
              </a:spcAft>
              <a:buNone/>
            </a:pPr>
            <a:r>
              <a:rPr lang="nl-BE" sz="3200" kern="1400" dirty="0">
                <a:ln>
                  <a:noFill/>
                </a:ln>
                <a:solidFill>
                  <a:schemeClr val="tx1"/>
                </a:solidFill>
                <a:effectLst/>
                <a:latin typeface="Verdana" panose="020B0604030504040204" pitchFamily="34" charset="0"/>
              </a:rPr>
              <a:t>Een pintje bevat evenveel alcohol dan een glaasje wijn. </a:t>
            </a:r>
            <a:endParaRPr lang="nl-BE" sz="3200" kern="1400" dirty="0">
              <a:ln>
                <a:noFill/>
              </a:ln>
              <a:solidFill>
                <a:schemeClr val="tx1"/>
              </a:solidFill>
              <a:effectLst/>
              <a:latin typeface="Times New Roman" panose="02020603050405020304" pitchFamily="18" charset="0"/>
            </a:endParaRPr>
          </a:p>
          <a:p>
            <a:pPr marL="0" marR="0" indent="0" algn="l">
              <a:spcBef>
                <a:spcPts val="0"/>
              </a:spcBef>
              <a:spcAft>
                <a:spcPts val="0"/>
              </a:spcAft>
            </a:pPr>
            <a:endParaRPr lang="nl-BE" sz="1800" kern="1400" dirty="0">
              <a:ln>
                <a:noFill/>
              </a:ln>
              <a:solidFill>
                <a:srgbClr val="000000"/>
              </a:solidFill>
              <a:effectLst/>
              <a:latin typeface="Times New Roman" panose="02020603050405020304" pitchFamily="18" charset="0"/>
            </a:endParaRPr>
          </a:p>
        </p:txBody>
      </p:sp>
      <p:pic>
        <p:nvPicPr>
          <p:cNvPr id="3" name="Picture 2" descr="controleer en kruis pictogram. juiste en verkeerde pictogram. ja of nee  knoppen. waar of niet waar. goed of slecht. selectie ontwerp vector ontwerp  4581253 - Download Free Vectors, Vector Bestanden, Ontwerpen Templates">
            <a:hlinkClick r:id="rId2" action="ppaction://hlinksldjump"/>
            <a:extLst>
              <a:ext uri="{FF2B5EF4-FFF2-40B4-BE49-F238E27FC236}">
                <a16:creationId xmlns:a16="http://schemas.microsoft.com/office/drawing/2014/main" id="{EEBA5E93-FE36-6BF9-79CD-FEBEEB4F5D3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485" t="26462" r="54835" b="25744"/>
          <a:stretch/>
        </p:blipFill>
        <p:spPr bwMode="auto">
          <a:xfrm>
            <a:off x="3108960" y="3938952"/>
            <a:ext cx="1901483" cy="1901483"/>
          </a:xfrm>
          <a:prstGeom prst="ellipse">
            <a:avLst/>
          </a:prstGeom>
          <a:noFill/>
          <a:extLst>
            <a:ext uri="{909E8E84-426E-40DD-AFC4-6F175D3DCCD1}">
              <a14:hiddenFill xmlns:a14="http://schemas.microsoft.com/office/drawing/2010/main">
                <a:solidFill>
                  <a:srgbClr val="FFFFFF"/>
                </a:solidFill>
              </a14:hiddenFill>
            </a:ext>
          </a:extLst>
        </p:spPr>
      </p:pic>
      <p:pic>
        <p:nvPicPr>
          <p:cNvPr id="5" name="Picture 6" descr="controleer en kruis pictogram. juiste en verkeerde pictogram. ja of nee  knoppen. waar of niet waar. goed of slecht. selectie ontwerp vector ontwerp  4581253 - Download Free Vectors, Vector Bestanden, Ontwerpen Templates">
            <a:hlinkClick r:id="rId4" action="ppaction://hlinksldjump"/>
            <a:extLst>
              <a:ext uri="{FF2B5EF4-FFF2-40B4-BE49-F238E27FC236}">
                <a16:creationId xmlns:a16="http://schemas.microsoft.com/office/drawing/2014/main" id="{25899D11-7C1E-CDD4-BE92-74F217749B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377" t="25261" r="16359" b="26155"/>
          <a:stretch/>
        </p:blipFill>
        <p:spPr bwMode="auto">
          <a:xfrm>
            <a:off x="6599312" y="3938951"/>
            <a:ext cx="1974948" cy="1901483"/>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35992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A5C16A-D9FB-8DCF-2332-F5FCCF6BA63F}"/>
              </a:ext>
            </a:extLst>
          </p:cNvPr>
          <p:cNvSpPr>
            <a:spLocks noGrp="1"/>
          </p:cNvSpPr>
          <p:nvPr>
            <p:ph type="title"/>
          </p:nvPr>
        </p:nvSpPr>
        <p:spPr/>
        <p:txBody>
          <a:bodyPr/>
          <a:lstStyle/>
          <a:p>
            <a:endParaRPr lang="nl-BE"/>
          </a:p>
        </p:txBody>
      </p:sp>
      <p:pic>
        <p:nvPicPr>
          <p:cNvPr id="5" name="Tijdelijke aanduiding voor inhoud 4" descr="Afbeelding met persoon, muur, stropdas, person&#10;&#10;Automatisch gegenereerde beschrijving">
            <a:extLst>
              <a:ext uri="{FF2B5EF4-FFF2-40B4-BE49-F238E27FC236}">
                <a16:creationId xmlns:a16="http://schemas.microsoft.com/office/drawing/2014/main" id="{D502397B-4466-9283-182D-C52C15EB788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24443" y="951706"/>
            <a:ext cx="5927062" cy="4914522"/>
          </a:xfrm>
        </p:spPr>
      </p:pic>
      <p:sp>
        <p:nvSpPr>
          <p:cNvPr id="6" name="Tekstballon: ovaal 5">
            <a:extLst>
              <a:ext uri="{FF2B5EF4-FFF2-40B4-BE49-F238E27FC236}">
                <a16:creationId xmlns:a16="http://schemas.microsoft.com/office/drawing/2014/main" id="{E28C875B-0050-8ED4-E86D-25A4FCCE13BE}"/>
              </a:ext>
            </a:extLst>
          </p:cNvPr>
          <p:cNvSpPr/>
          <p:nvPr/>
        </p:nvSpPr>
        <p:spPr>
          <a:xfrm>
            <a:off x="7449321" y="1139599"/>
            <a:ext cx="4572000" cy="2289401"/>
          </a:xfrm>
          <a:prstGeom prst="wedgeEllipseCallout">
            <a:avLst>
              <a:gd name="adj1" fmla="val -101026"/>
              <a:gd name="adj2" fmla="val 6031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solidFill>
                  <a:schemeClr val="tx1"/>
                </a:solidFill>
                <a:latin typeface="Arial Narrow" panose="020B0606020202030204" pitchFamily="34" charset="0"/>
              </a:rPr>
              <a:t>Hoor ik dat goed? Klopt niet! </a:t>
            </a:r>
            <a:br>
              <a:rPr lang="nl-BE" dirty="0">
                <a:solidFill>
                  <a:schemeClr val="tx1"/>
                </a:solidFill>
                <a:latin typeface="Arial Narrow" panose="020B0606020202030204" pitchFamily="34" charset="0"/>
              </a:rPr>
            </a:br>
            <a:r>
              <a:rPr lang="nl-BE" dirty="0">
                <a:solidFill>
                  <a:schemeClr val="tx1"/>
                </a:solidFill>
                <a:latin typeface="Arial Narrow" panose="020B0606020202030204" pitchFamily="34" charset="0"/>
              </a:rPr>
              <a:t>Is dit je </a:t>
            </a:r>
            <a:r>
              <a:rPr lang="nl-BE" u="sng" dirty="0">
                <a:solidFill>
                  <a:schemeClr val="tx1"/>
                </a:solidFill>
                <a:latin typeface="Arial Narrow" panose="020B0606020202030204" pitchFamily="34" charset="0"/>
              </a:rPr>
              <a:t>eerste poging</a:t>
            </a:r>
            <a:r>
              <a:rPr lang="nl-BE" dirty="0">
                <a:solidFill>
                  <a:schemeClr val="tx1"/>
                </a:solidFill>
                <a:latin typeface="Arial Narrow" panose="020B0606020202030204" pitchFamily="34" charset="0"/>
              </a:rPr>
              <a:t>? </a:t>
            </a:r>
            <a:br>
              <a:rPr lang="nl-BE" dirty="0">
                <a:solidFill>
                  <a:schemeClr val="tx1"/>
                </a:solidFill>
                <a:latin typeface="Arial Narrow" panose="020B0606020202030204" pitchFamily="34" charset="0"/>
              </a:rPr>
            </a:br>
            <a:r>
              <a:rPr lang="nl-BE" dirty="0">
                <a:solidFill>
                  <a:schemeClr val="tx1"/>
                </a:solidFill>
                <a:latin typeface="Arial Narrow" panose="020B0606020202030204" pitchFamily="34" charset="0"/>
              </a:rPr>
              <a:t>Keer terug naar </a:t>
            </a:r>
            <a:r>
              <a:rPr lang="nl-BE" u="sng" dirty="0">
                <a:solidFill>
                  <a:schemeClr val="tx1"/>
                </a:solidFill>
                <a:latin typeface="Arial Narrow" panose="020B0606020202030204" pitchFamily="34" charset="0"/>
              </a:rPr>
              <a:t>wist-je-dat 18 </a:t>
            </a:r>
            <a:r>
              <a:rPr lang="nl-BE" dirty="0">
                <a:solidFill>
                  <a:schemeClr val="tx1"/>
                </a:solidFill>
                <a:latin typeface="Arial Narrow" panose="020B0606020202030204" pitchFamily="34" charset="0"/>
              </a:rPr>
              <a:t>voor een tweede poging. </a:t>
            </a:r>
            <a:br>
              <a:rPr lang="nl-BE" dirty="0">
                <a:solidFill>
                  <a:schemeClr val="tx1"/>
                </a:solidFill>
                <a:latin typeface="Arial Narrow" panose="020B0606020202030204" pitchFamily="34" charset="0"/>
              </a:rPr>
            </a:br>
            <a:r>
              <a:rPr lang="nl-BE" dirty="0">
                <a:solidFill>
                  <a:schemeClr val="tx1"/>
                </a:solidFill>
                <a:latin typeface="Arial Narrow" panose="020B0606020202030204" pitchFamily="34" charset="0"/>
              </a:rPr>
              <a:t>Is dit </a:t>
            </a:r>
            <a:r>
              <a:rPr lang="nl-BE" u="sng" dirty="0">
                <a:solidFill>
                  <a:schemeClr val="tx1"/>
                </a:solidFill>
                <a:latin typeface="Arial Narrow" panose="020B0606020202030204" pitchFamily="34" charset="0"/>
              </a:rPr>
              <a:t>je 2</a:t>
            </a:r>
            <a:r>
              <a:rPr lang="nl-BE" u="sng" baseline="30000" dirty="0">
                <a:solidFill>
                  <a:schemeClr val="tx1"/>
                </a:solidFill>
                <a:latin typeface="Arial Narrow" panose="020B0606020202030204" pitchFamily="34" charset="0"/>
              </a:rPr>
              <a:t>de</a:t>
            </a:r>
            <a:r>
              <a:rPr lang="nl-BE" u="sng" dirty="0">
                <a:solidFill>
                  <a:schemeClr val="tx1"/>
                </a:solidFill>
                <a:latin typeface="Arial Narrow" panose="020B0606020202030204" pitchFamily="34" charset="0"/>
              </a:rPr>
              <a:t> poging</a:t>
            </a:r>
            <a:r>
              <a:rPr lang="nl-BE" dirty="0">
                <a:solidFill>
                  <a:schemeClr val="tx1"/>
                </a:solidFill>
                <a:latin typeface="Arial Narrow" panose="020B0606020202030204" pitchFamily="34" charset="0"/>
              </a:rPr>
              <a:t>? </a:t>
            </a:r>
            <a:br>
              <a:rPr lang="nl-BE" dirty="0">
                <a:solidFill>
                  <a:schemeClr val="tx1"/>
                </a:solidFill>
                <a:latin typeface="Arial Narrow" panose="020B0606020202030204" pitchFamily="34" charset="0"/>
              </a:rPr>
            </a:br>
            <a:r>
              <a:rPr lang="nl-BE" dirty="0">
                <a:solidFill>
                  <a:schemeClr val="tx1"/>
                </a:solidFill>
                <a:latin typeface="Arial Narrow" panose="020B0606020202030204" pitchFamily="34" charset="0"/>
              </a:rPr>
              <a:t>Jammer! Volgende keer beter. </a:t>
            </a:r>
            <a:br>
              <a:rPr lang="nl-BE" dirty="0">
                <a:solidFill>
                  <a:schemeClr val="tx1"/>
                </a:solidFill>
                <a:latin typeface="Arial Narrow" panose="020B0606020202030204" pitchFamily="34" charset="0"/>
              </a:rPr>
            </a:br>
            <a:r>
              <a:rPr lang="nl-BE" dirty="0">
                <a:solidFill>
                  <a:schemeClr val="tx1"/>
                </a:solidFill>
                <a:latin typeface="Arial Narrow" panose="020B0606020202030204" pitchFamily="34" charset="0"/>
              </a:rPr>
              <a:t>Klik op</a:t>
            </a:r>
            <a:r>
              <a:rPr lang="nl-BE" u="sng" dirty="0">
                <a:solidFill>
                  <a:schemeClr val="tx1"/>
                </a:solidFill>
                <a:latin typeface="Arial Narrow" panose="020B0606020202030204" pitchFamily="34" charset="0"/>
              </a:rPr>
              <a:t> juiste antwoord</a:t>
            </a:r>
            <a:r>
              <a:rPr lang="nl-BE" dirty="0">
                <a:solidFill>
                  <a:schemeClr val="tx1"/>
                </a:solidFill>
                <a:latin typeface="Arial Narrow" panose="020B0606020202030204" pitchFamily="34" charset="0"/>
              </a:rPr>
              <a:t>.</a:t>
            </a:r>
            <a:endParaRPr lang="nl-BE" dirty="0">
              <a:solidFill>
                <a:schemeClr val="tx1"/>
              </a:solidFill>
            </a:endParaRPr>
          </a:p>
        </p:txBody>
      </p:sp>
      <p:sp>
        <p:nvSpPr>
          <p:cNvPr id="7" name="Tekstvak 6">
            <a:hlinkClick r:id="rId3" action="ppaction://hlinksldjump"/>
            <a:extLst>
              <a:ext uri="{FF2B5EF4-FFF2-40B4-BE49-F238E27FC236}">
                <a16:creationId xmlns:a16="http://schemas.microsoft.com/office/drawing/2014/main" id="{86912A61-FEF1-23BD-FFEC-985AADE04444}"/>
              </a:ext>
            </a:extLst>
          </p:cNvPr>
          <p:cNvSpPr txBox="1"/>
          <p:nvPr/>
        </p:nvSpPr>
        <p:spPr>
          <a:xfrm>
            <a:off x="8620217" y="3725317"/>
            <a:ext cx="2616590" cy="646331"/>
          </a:xfrm>
          <a:prstGeom prst="rect">
            <a:avLst/>
          </a:prstGeom>
          <a:solidFill>
            <a:schemeClr val="accent2"/>
          </a:solidFill>
          <a:ln>
            <a:solidFill>
              <a:schemeClr val="accent1"/>
            </a:solidFill>
          </a:ln>
        </p:spPr>
        <p:txBody>
          <a:bodyPr wrap="square" rtlCol="0">
            <a:spAutoFit/>
          </a:bodyPr>
          <a:lstStyle/>
          <a:p>
            <a:r>
              <a:rPr lang="nl-BE" sz="3600" b="1" dirty="0">
                <a:solidFill>
                  <a:schemeClr val="bg1"/>
                </a:solidFill>
                <a:latin typeface="Agency FB" panose="020B0503020202020204" pitchFamily="34" charset="0"/>
              </a:rPr>
              <a:t>Wist-je-dat 18 </a:t>
            </a:r>
          </a:p>
        </p:txBody>
      </p:sp>
      <p:sp>
        <p:nvSpPr>
          <p:cNvPr id="3" name="Tekstvak 2">
            <a:hlinkClick r:id="rId4" action="ppaction://hlinksldjump"/>
            <a:extLst>
              <a:ext uri="{FF2B5EF4-FFF2-40B4-BE49-F238E27FC236}">
                <a16:creationId xmlns:a16="http://schemas.microsoft.com/office/drawing/2014/main" id="{BB551B1C-715B-9C9C-66D8-1E840182EE41}"/>
              </a:ext>
            </a:extLst>
          </p:cNvPr>
          <p:cNvSpPr txBox="1"/>
          <p:nvPr/>
        </p:nvSpPr>
        <p:spPr>
          <a:xfrm>
            <a:off x="8650967" y="4634544"/>
            <a:ext cx="2616590" cy="523220"/>
          </a:xfrm>
          <a:prstGeom prst="rect">
            <a:avLst/>
          </a:prstGeom>
          <a:solidFill>
            <a:schemeClr val="accent2"/>
          </a:solidFill>
          <a:ln>
            <a:solidFill>
              <a:schemeClr val="accent1"/>
            </a:solidFill>
          </a:ln>
        </p:spPr>
        <p:txBody>
          <a:bodyPr wrap="square" rtlCol="0">
            <a:spAutoFit/>
          </a:bodyPr>
          <a:lstStyle/>
          <a:p>
            <a:pPr algn="ctr"/>
            <a:r>
              <a:rPr lang="nl-BE" sz="2800" b="1" dirty="0">
                <a:solidFill>
                  <a:schemeClr val="bg1"/>
                </a:solidFill>
                <a:latin typeface="Agency FB" panose="020B0503020202020204" pitchFamily="34" charset="0"/>
              </a:rPr>
              <a:t>JUISTE ANTWOORD </a:t>
            </a:r>
          </a:p>
        </p:txBody>
      </p:sp>
    </p:spTree>
    <p:extLst>
      <p:ext uri="{BB962C8B-B14F-4D97-AF65-F5344CB8AC3E}">
        <p14:creationId xmlns:p14="http://schemas.microsoft.com/office/powerpoint/2010/main" val="39095431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B1AD09-FAED-9F81-8F67-0F118A753F8F}"/>
              </a:ext>
            </a:extLst>
          </p:cNvPr>
          <p:cNvSpPr>
            <a:spLocks noGrp="1"/>
          </p:cNvSpPr>
          <p:nvPr>
            <p:ph type="title"/>
          </p:nvPr>
        </p:nvSpPr>
        <p:spPr/>
        <p:txBody>
          <a:bodyPr/>
          <a:lstStyle/>
          <a:p>
            <a:endParaRPr lang="nl-BE"/>
          </a:p>
        </p:txBody>
      </p:sp>
      <p:pic>
        <p:nvPicPr>
          <p:cNvPr id="5" name="Tijdelijke aanduiding voor inhoud 4" descr="Afbeelding met persoon, muur, stropdas, person&#10;&#10;Automatisch gegenereerde beschrijving">
            <a:extLst>
              <a:ext uri="{FF2B5EF4-FFF2-40B4-BE49-F238E27FC236}">
                <a16:creationId xmlns:a16="http://schemas.microsoft.com/office/drawing/2014/main" id="{CF599ADD-BF06-E0E7-B148-27DD931BDCF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9869" y="354837"/>
            <a:ext cx="4064901" cy="3370480"/>
          </a:xfrm>
        </p:spPr>
      </p:pic>
      <p:sp>
        <p:nvSpPr>
          <p:cNvPr id="6" name="Tekstballon: ovaal 5">
            <a:extLst>
              <a:ext uri="{FF2B5EF4-FFF2-40B4-BE49-F238E27FC236}">
                <a16:creationId xmlns:a16="http://schemas.microsoft.com/office/drawing/2014/main" id="{7E1E56F3-6962-4C68-D799-89998729DA30}"/>
              </a:ext>
            </a:extLst>
          </p:cNvPr>
          <p:cNvSpPr/>
          <p:nvPr/>
        </p:nvSpPr>
        <p:spPr>
          <a:xfrm>
            <a:off x="7202658" y="895435"/>
            <a:ext cx="4818663" cy="2533565"/>
          </a:xfrm>
          <a:prstGeom prst="wedgeEllipseCallout">
            <a:avLst>
              <a:gd name="adj1" fmla="val -138395"/>
              <a:gd name="adj2" fmla="val 9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a:solidFill>
                  <a:schemeClr val="tx1"/>
                </a:solidFill>
                <a:latin typeface="Arial Narrow" panose="020B0606020202030204" pitchFamily="34" charset="0"/>
              </a:rPr>
              <a:t>Woow</a:t>
            </a:r>
            <a:r>
              <a:rPr lang="nl-BE" dirty="0">
                <a:solidFill>
                  <a:schemeClr val="tx1"/>
                </a:solidFill>
                <a:latin typeface="Arial Narrow" panose="020B0606020202030204" pitchFamily="34" charset="0"/>
              </a:rPr>
              <a:t> wat zeg je? Nee hoor! </a:t>
            </a:r>
            <a:br>
              <a:rPr lang="nl-BE" dirty="0">
                <a:solidFill>
                  <a:schemeClr val="tx1"/>
                </a:solidFill>
                <a:latin typeface="Arial Narrow" panose="020B0606020202030204" pitchFamily="34" charset="0"/>
              </a:rPr>
            </a:br>
            <a:r>
              <a:rPr lang="nl-BE" dirty="0">
                <a:solidFill>
                  <a:schemeClr val="tx1"/>
                </a:solidFill>
                <a:latin typeface="Arial Narrow" panose="020B0606020202030204" pitchFamily="34" charset="0"/>
              </a:rPr>
              <a:t>Is dit je </a:t>
            </a:r>
            <a:r>
              <a:rPr lang="nl-BE" u="sng" dirty="0">
                <a:solidFill>
                  <a:schemeClr val="tx1"/>
                </a:solidFill>
                <a:latin typeface="Arial Narrow" panose="020B0606020202030204" pitchFamily="34" charset="0"/>
              </a:rPr>
              <a:t>eerste poging</a:t>
            </a:r>
            <a:r>
              <a:rPr lang="nl-BE" dirty="0">
                <a:solidFill>
                  <a:schemeClr val="tx1"/>
                </a:solidFill>
                <a:latin typeface="Arial Narrow" panose="020B0606020202030204" pitchFamily="34" charset="0"/>
              </a:rPr>
              <a:t>? </a:t>
            </a:r>
            <a:br>
              <a:rPr lang="nl-BE" dirty="0">
                <a:solidFill>
                  <a:schemeClr val="tx1"/>
                </a:solidFill>
                <a:latin typeface="Arial Narrow" panose="020B0606020202030204" pitchFamily="34" charset="0"/>
              </a:rPr>
            </a:br>
            <a:r>
              <a:rPr lang="nl-BE" dirty="0">
                <a:solidFill>
                  <a:schemeClr val="tx1"/>
                </a:solidFill>
                <a:latin typeface="Arial Narrow" panose="020B0606020202030204" pitchFamily="34" charset="0"/>
              </a:rPr>
              <a:t>Keer terug naar </a:t>
            </a:r>
            <a:r>
              <a:rPr lang="nl-BE" u="sng" dirty="0">
                <a:solidFill>
                  <a:schemeClr val="tx1"/>
                </a:solidFill>
                <a:latin typeface="Arial Narrow" panose="020B0606020202030204" pitchFamily="34" charset="0"/>
              </a:rPr>
              <a:t>wist-je-dat 20 </a:t>
            </a:r>
            <a:r>
              <a:rPr lang="nl-BE" dirty="0">
                <a:solidFill>
                  <a:schemeClr val="tx1"/>
                </a:solidFill>
                <a:latin typeface="Arial Narrow" panose="020B0606020202030204" pitchFamily="34" charset="0"/>
              </a:rPr>
              <a:t>voor een tweede poging. </a:t>
            </a:r>
            <a:br>
              <a:rPr lang="nl-BE" dirty="0">
                <a:solidFill>
                  <a:schemeClr val="tx1"/>
                </a:solidFill>
                <a:latin typeface="Arial Narrow" panose="020B0606020202030204" pitchFamily="34" charset="0"/>
              </a:rPr>
            </a:br>
            <a:r>
              <a:rPr lang="nl-BE" dirty="0">
                <a:solidFill>
                  <a:schemeClr val="tx1"/>
                </a:solidFill>
                <a:latin typeface="Arial Narrow" panose="020B0606020202030204" pitchFamily="34" charset="0"/>
              </a:rPr>
              <a:t>Is dit </a:t>
            </a:r>
            <a:r>
              <a:rPr lang="nl-BE" u="sng" dirty="0">
                <a:solidFill>
                  <a:schemeClr val="tx1"/>
                </a:solidFill>
                <a:latin typeface="Arial Narrow" panose="020B0606020202030204" pitchFamily="34" charset="0"/>
              </a:rPr>
              <a:t>je 2</a:t>
            </a:r>
            <a:r>
              <a:rPr lang="nl-BE" u="sng" baseline="30000" dirty="0">
                <a:solidFill>
                  <a:schemeClr val="tx1"/>
                </a:solidFill>
                <a:latin typeface="Arial Narrow" panose="020B0606020202030204" pitchFamily="34" charset="0"/>
              </a:rPr>
              <a:t>de</a:t>
            </a:r>
            <a:r>
              <a:rPr lang="nl-BE" u="sng" dirty="0">
                <a:solidFill>
                  <a:schemeClr val="tx1"/>
                </a:solidFill>
                <a:latin typeface="Arial Narrow" panose="020B0606020202030204" pitchFamily="34" charset="0"/>
              </a:rPr>
              <a:t> poging</a:t>
            </a:r>
            <a:r>
              <a:rPr lang="nl-BE" dirty="0">
                <a:solidFill>
                  <a:schemeClr val="tx1"/>
                </a:solidFill>
                <a:latin typeface="Arial Narrow" panose="020B0606020202030204" pitchFamily="34" charset="0"/>
              </a:rPr>
              <a:t>? </a:t>
            </a:r>
            <a:br>
              <a:rPr lang="nl-BE" dirty="0">
                <a:solidFill>
                  <a:schemeClr val="tx1"/>
                </a:solidFill>
                <a:latin typeface="Arial Narrow" panose="020B0606020202030204" pitchFamily="34" charset="0"/>
              </a:rPr>
            </a:br>
            <a:r>
              <a:rPr lang="nl-BE" dirty="0">
                <a:solidFill>
                  <a:schemeClr val="tx1"/>
                </a:solidFill>
                <a:latin typeface="Arial Narrow" panose="020B0606020202030204" pitchFamily="34" charset="0"/>
              </a:rPr>
              <a:t>Jammer! Volgende keer beter. </a:t>
            </a:r>
            <a:br>
              <a:rPr lang="nl-BE" dirty="0">
                <a:solidFill>
                  <a:schemeClr val="tx1"/>
                </a:solidFill>
                <a:latin typeface="Arial Narrow" panose="020B0606020202030204" pitchFamily="34" charset="0"/>
              </a:rPr>
            </a:br>
            <a:r>
              <a:rPr lang="nl-BE" dirty="0">
                <a:solidFill>
                  <a:schemeClr val="tx1"/>
                </a:solidFill>
                <a:latin typeface="Arial Narrow" panose="020B0606020202030204" pitchFamily="34" charset="0"/>
              </a:rPr>
              <a:t>Klik op</a:t>
            </a:r>
            <a:r>
              <a:rPr lang="nl-BE" u="sng" dirty="0">
                <a:solidFill>
                  <a:schemeClr val="tx1"/>
                </a:solidFill>
                <a:latin typeface="Arial Narrow" panose="020B0606020202030204" pitchFamily="34" charset="0"/>
              </a:rPr>
              <a:t> juiste antwoord</a:t>
            </a:r>
            <a:r>
              <a:rPr lang="nl-BE" dirty="0">
                <a:solidFill>
                  <a:schemeClr val="tx1"/>
                </a:solidFill>
                <a:latin typeface="Arial Narrow" panose="020B0606020202030204" pitchFamily="34" charset="0"/>
              </a:rPr>
              <a:t>.</a:t>
            </a:r>
            <a:endParaRPr lang="nl-BE" dirty="0">
              <a:solidFill>
                <a:schemeClr val="tx1"/>
              </a:solidFill>
            </a:endParaRPr>
          </a:p>
        </p:txBody>
      </p:sp>
      <p:sp>
        <p:nvSpPr>
          <p:cNvPr id="7" name="Tekstvak 6">
            <a:hlinkClick r:id="rId3" action="ppaction://hlinksldjump"/>
            <a:extLst>
              <a:ext uri="{FF2B5EF4-FFF2-40B4-BE49-F238E27FC236}">
                <a16:creationId xmlns:a16="http://schemas.microsoft.com/office/drawing/2014/main" id="{A25E2F0C-75A6-4078-9E20-7CEE5A3758E7}"/>
              </a:ext>
            </a:extLst>
          </p:cNvPr>
          <p:cNvSpPr txBox="1"/>
          <p:nvPr/>
        </p:nvSpPr>
        <p:spPr>
          <a:xfrm>
            <a:off x="8620217" y="3725317"/>
            <a:ext cx="2616590" cy="646331"/>
          </a:xfrm>
          <a:prstGeom prst="rect">
            <a:avLst/>
          </a:prstGeom>
          <a:solidFill>
            <a:schemeClr val="accent2"/>
          </a:solidFill>
          <a:ln>
            <a:solidFill>
              <a:schemeClr val="accent1"/>
            </a:solidFill>
          </a:ln>
        </p:spPr>
        <p:txBody>
          <a:bodyPr wrap="square" rtlCol="0">
            <a:spAutoFit/>
          </a:bodyPr>
          <a:lstStyle/>
          <a:p>
            <a:r>
              <a:rPr lang="nl-BE" sz="3600" b="1" dirty="0">
                <a:solidFill>
                  <a:schemeClr val="bg1"/>
                </a:solidFill>
                <a:latin typeface="Agency FB" panose="020B0503020202020204" pitchFamily="34" charset="0"/>
              </a:rPr>
              <a:t>Wist-je-dat 20 </a:t>
            </a:r>
          </a:p>
        </p:txBody>
      </p:sp>
      <p:sp>
        <p:nvSpPr>
          <p:cNvPr id="3" name="Tekstvak 2">
            <a:hlinkClick r:id="rId4" action="ppaction://hlinksldjump"/>
            <a:extLst>
              <a:ext uri="{FF2B5EF4-FFF2-40B4-BE49-F238E27FC236}">
                <a16:creationId xmlns:a16="http://schemas.microsoft.com/office/drawing/2014/main" id="{9DEB08CE-A779-D960-BA8B-D3BFD58E1C82}"/>
              </a:ext>
            </a:extLst>
          </p:cNvPr>
          <p:cNvSpPr txBox="1"/>
          <p:nvPr/>
        </p:nvSpPr>
        <p:spPr>
          <a:xfrm>
            <a:off x="8650967" y="4634544"/>
            <a:ext cx="2616590" cy="523220"/>
          </a:xfrm>
          <a:prstGeom prst="rect">
            <a:avLst/>
          </a:prstGeom>
          <a:solidFill>
            <a:schemeClr val="accent2"/>
          </a:solidFill>
          <a:ln>
            <a:solidFill>
              <a:schemeClr val="accent1"/>
            </a:solidFill>
          </a:ln>
        </p:spPr>
        <p:txBody>
          <a:bodyPr wrap="square" rtlCol="0">
            <a:spAutoFit/>
          </a:bodyPr>
          <a:lstStyle/>
          <a:p>
            <a:pPr algn="ctr"/>
            <a:r>
              <a:rPr lang="nl-BE" sz="2800" b="1" dirty="0">
                <a:solidFill>
                  <a:schemeClr val="bg1"/>
                </a:solidFill>
                <a:latin typeface="Agency FB" panose="020B0503020202020204" pitchFamily="34" charset="0"/>
              </a:rPr>
              <a:t>JUISTE ANTWOORD </a:t>
            </a:r>
          </a:p>
        </p:txBody>
      </p:sp>
    </p:spTree>
    <p:extLst>
      <p:ext uri="{BB962C8B-B14F-4D97-AF65-F5344CB8AC3E}">
        <p14:creationId xmlns:p14="http://schemas.microsoft.com/office/powerpoint/2010/main" val="23096643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C2CF2F-7D39-E4C2-5189-726989D00001}"/>
              </a:ext>
            </a:extLst>
          </p:cNvPr>
          <p:cNvSpPr>
            <a:spLocks noGrp="1"/>
          </p:cNvSpPr>
          <p:nvPr>
            <p:ph type="title"/>
          </p:nvPr>
        </p:nvSpPr>
        <p:spPr/>
        <p:txBody>
          <a:bodyPr/>
          <a:lstStyle/>
          <a:p>
            <a:endParaRPr lang="nl-BE"/>
          </a:p>
        </p:txBody>
      </p:sp>
      <p:pic>
        <p:nvPicPr>
          <p:cNvPr id="9" name="Tijdelijke aanduiding voor inhoud 8" descr="Afbeelding met tekst, persoon, person, muur&#10;&#10;Automatisch gegenereerde beschrijving">
            <a:extLst>
              <a:ext uri="{FF2B5EF4-FFF2-40B4-BE49-F238E27FC236}">
                <a16:creationId xmlns:a16="http://schemas.microsoft.com/office/drawing/2014/main" id="{2D5709A1-4E0C-83B9-4014-34537BB5CFD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3794" y="609600"/>
            <a:ext cx="5858713" cy="4862732"/>
          </a:xfrm>
        </p:spPr>
      </p:pic>
      <p:sp>
        <p:nvSpPr>
          <p:cNvPr id="10" name="Tekstballon: ovaal 9">
            <a:extLst>
              <a:ext uri="{FF2B5EF4-FFF2-40B4-BE49-F238E27FC236}">
                <a16:creationId xmlns:a16="http://schemas.microsoft.com/office/drawing/2014/main" id="{46B3BA05-8CC3-B1D9-6C86-8B9D09629645}"/>
              </a:ext>
            </a:extLst>
          </p:cNvPr>
          <p:cNvSpPr/>
          <p:nvPr/>
        </p:nvSpPr>
        <p:spPr>
          <a:xfrm>
            <a:off x="7449321" y="1139599"/>
            <a:ext cx="4572000" cy="2289401"/>
          </a:xfrm>
          <a:prstGeom prst="wedgeEllipseCallout">
            <a:avLst>
              <a:gd name="adj1" fmla="val -101026"/>
              <a:gd name="adj2" fmla="val 6031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solidFill>
                  <a:schemeClr val="tx1"/>
                </a:solidFill>
                <a:latin typeface="Arial Narrow" panose="020B0606020202030204" pitchFamily="34" charset="0"/>
              </a:rPr>
              <a:t>Huh!? Nee, niet goed! </a:t>
            </a:r>
            <a:br>
              <a:rPr lang="nl-BE" dirty="0">
                <a:solidFill>
                  <a:schemeClr val="tx1"/>
                </a:solidFill>
                <a:latin typeface="Arial Narrow" panose="020B0606020202030204" pitchFamily="34" charset="0"/>
              </a:rPr>
            </a:br>
            <a:r>
              <a:rPr lang="nl-BE" dirty="0">
                <a:solidFill>
                  <a:schemeClr val="tx1"/>
                </a:solidFill>
                <a:latin typeface="Arial Narrow" panose="020B0606020202030204" pitchFamily="34" charset="0"/>
              </a:rPr>
              <a:t>Is dit je </a:t>
            </a:r>
            <a:r>
              <a:rPr lang="nl-BE" u="sng" dirty="0">
                <a:solidFill>
                  <a:schemeClr val="tx1"/>
                </a:solidFill>
                <a:latin typeface="Arial Narrow" panose="020B0606020202030204" pitchFamily="34" charset="0"/>
              </a:rPr>
              <a:t>eerste poging</a:t>
            </a:r>
            <a:r>
              <a:rPr lang="nl-BE" dirty="0">
                <a:solidFill>
                  <a:schemeClr val="tx1"/>
                </a:solidFill>
                <a:latin typeface="Arial Narrow" panose="020B0606020202030204" pitchFamily="34" charset="0"/>
              </a:rPr>
              <a:t>? </a:t>
            </a:r>
            <a:br>
              <a:rPr lang="nl-BE" dirty="0">
                <a:solidFill>
                  <a:schemeClr val="tx1"/>
                </a:solidFill>
                <a:latin typeface="Arial Narrow" panose="020B0606020202030204" pitchFamily="34" charset="0"/>
              </a:rPr>
            </a:br>
            <a:r>
              <a:rPr lang="nl-BE" dirty="0">
                <a:solidFill>
                  <a:schemeClr val="tx1"/>
                </a:solidFill>
                <a:latin typeface="Arial Narrow" panose="020B0606020202030204" pitchFamily="34" charset="0"/>
              </a:rPr>
              <a:t>Keer terug naar </a:t>
            </a:r>
            <a:r>
              <a:rPr lang="nl-BE" u="sng" dirty="0">
                <a:solidFill>
                  <a:schemeClr val="tx1"/>
                </a:solidFill>
                <a:latin typeface="Arial Narrow" panose="020B0606020202030204" pitchFamily="34" charset="0"/>
              </a:rPr>
              <a:t>wist-je-dat 21 </a:t>
            </a:r>
            <a:r>
              <a:rPr lang="nl-BE" dirty="0">
                <a:solidFill>
                  <a:schemeClr val="tx1"/>
                </a:solidFill>
                <a:latin typeface="Arial Narrow" panose="020B0606020202030204" pitchFamily="34" charset="0"/>
              </a:rPr>
              <a:t>voor een tweede poging. </a:t>
            </a:r>
            <a:br>
              <a:rPr lang="nl-BE" dirty="0">
                <a:solidFill>
                  <a:schemeClr val="tx1"/>
                </a:solidFill>
                <a:latin typeface="Arial Narrow" panose="020B0606020202030204" pitchFamily="34" charset="0"/>
              </a:rPr>
            </a:br>
            <a:r>
              <a:rPr lang="nl-BE" dirty="0">
                <a:solidFill>
                  <a:schemeClr val="tx1"/>
                </a:solidFill>
                <a:latin typeface="Arial Narrow" panose="020B0606020202030204" pitchFamily="34" charset="0"/>
              </a:rPr>
              <a:t>Is dit </a:t>
            </a:r>
            <a:r>
              <a:rPr lang="nl-BE" u="sng" dirty="0">
                <a:solidFill>
                  <a:schemeClr val="tx1"/>
                </a:solidFill>
                <a:latin typeface="Arial Narrow" panose="020B0606020202030204" pitchFamily="34" charset="0"/>
              </a:rPr>
              <a:t>je 2</a:t>
            </a:r>
            <a:r>
              <a:rPr lang="nl-BE" u="sng" baseline="30000" dirty="0">
                <a:solidFill>
                  <a:schemeClr val="tx1"/>
                </a:solidFill>
                <a:latin typeface="Arial Narrow" panose="020B0606020202030204" pitchFamily="34" charset="0"/>
              </a:rPr>
              <a:t>de</a:t>
            </a:r>
            <a:r>
              <a:rPr lang="nl-BE" u="sng" dirty="0">
                <a:solidFill>
                  <a:schemeClr val="tx1"/>
                </a:solidFill>
                <a:latin typeface="Arial Narrow" panose="020B0606020202030204" pitchFamily="34" charset="0"/>
              </a:rPr>
              <a:t> poging</a:t>
            </a:r>
            <a:r>
              <a:rPr lang="nl-BE" dirty="0">
                <a:solidFill>
                  <a:schemeClr val="tx1"/>
                </a:solidFill>
                <a:latin typeface="Arial Narrow" panose="020B0606020202030204" pitchFamily="34" charset="0"/>
              </a:rPr>
              <a:t>? </a:t>
            </a:r>
            <a:br>
              <a:rPr lang="nl-BE" dirty="0">
                <a:solidFill>
                  <a:schemeClr val="tx1"/>
                </a:solidFill>
                <a:latin typeface="Arial Narrow" panose="020B0606020202030204" pitchFamily="34" charset="0"/>
              </a:rPr>
            </a:br>
            <a:r>
              <a:rPr lang="nl-BE" dirty="0">
                <a:solidFill>
                  <a:schemeClr val="tx1"/>
                </a:solidFill>
                <a:latin typeface="Arial Narrow" panose="020B0606020202030204" pitchFamily="34" charset="0"/>
              </a:rPr>
              <a:t>Jammer! Volgende keer beter. </a:t>
            </a:r>
            <a:br>
              <a:rPr lang="nl-BE" dirty="0">
                <a:solidFill>
                  <a:schemeClr val="tx1"/>
                </a:solidFill>
                <a:latin typeface="Arial Narrow" panose="020B0606020202030204" pitchFamily="34" charset="0"/>
              </a:rPr>
            </a:br>
            <a:r>
              <a:rPr lang="nl-BE" dirty="0">
                <a:solidFill>
                  <a:schemeClr val="tx1"/>
                </a:solidFill>
                <a:latin typeface="Arial Narrow" panose="020B0606020202030204" pitchFamily="34" charset="0"/>
              </a:rPr>
              <a:t>Klik op</a:t>
            </a:r>
            <a:r>
              <a:rPr lang="nl-BE" u="sng" dirty="0">
                <a:solidFill>
                  <a:schemeClr val="tx1"/>
                </a:solidFill>
                <a:latin typeface="Arial Narrow" panose="020B0606020202030204" pitchFamily="34" charset="0"/>
              </a:rPr>
              <a:t> juiste antwoord</a:t>
            </a:r>
            <a:r>
              <a:rPr lang="nl-BE" dirty="0">
                <a:solidFill>
                  <a:schemeClr val="tx1"/>
                </a:solidFill>
                <a:latin typeface="Arial Narrow" panose="020B0606020202030204" pitchFamily="34" charset="0"/>
              </a:rPr>
              <a:t>.</a:t>
            </a:r>
            <a:endParaRPr lang="nl-BE" dirty="0">
              <a:solidFill>
                <a:schemeClr val="tx1"/>
              </a:solidFill>
            </a:endParaRPr>
          </a:p>
        </p:txBody>
      </p:sp>
      <p:sp>
        <p:nvSpPr>
          <p:cNvPr id="11" name="Tekstvak 10">
            <a:hlinkClick r:id="rId3" action="ppaction://hlinksldjump"/>
            <a:extLst>
              <a:ext uri="{FF2B5EF4-FFF2-40B4-BE49-F238E27FC236}">
                <a16:creationId xmlns:a16="http://schemas.microsoft.com/office/drawing/2014/main" id="{145AB383-1085-E7F7-AC5A-628DC67F5C81}"/>
              </a:ext>
            </a:extLst>
          </p:cNvPr>
          <p:cNvSpPr txBox="1"/>
          <p:nvPr/>
        </p:nvSpPr>
        <p:spPr>
          <a:xfrm>
            <a:off x="8620217" y="3725317"/>
            <a:ext cx="2616590" cy="646331"/>
          </a:xfrm>
          <a:prstGeom prst="rect">
            <a:avLst/>
          </a:prstGeom>
          <a:solidFill>
            <a:schemeClr val="accent2"/>
          </a:solidFill>
          <a:ln>
            <a:solidFill>
              <a:schemeClr val="accent1"/>
            </a:solidFill>
          </a:ln>
        </p:spPr>
        <p:txBody>
          <a:bodyPr wrap="square" rtlCol="0">
            <a:spAutoFit/>
          </a:bodyPr>
          <a:lstStyle/>
          <a:p>
            <a:r>
              <a:rPr lang="nl-BE" sz="3600" b="1" dirty="0">
                <a:solidFill>
                  <a:schemeClr val="bg1"/>
                </a:solidFill>
                <a:latin typeface="Agency FB" panose="020B0503020202020204" pitchFamily="34" charset="0"/>
              </a:rPr>
              <a:t>Wist-je-dat 21 </a:t>
            </a:r>
          </a:p>
        </p:txBody>
      </p:sp>
      <p:sp>
        <p:nvSpPr>
          <p:cNvPr id="3" name="Tekstvak 2">
            <a:hlinkClick r:id="rId4" action="ppaction://hlinksldjump"/>
            <a:extLst>
              <a:ext uri="{FF2B5EF4-FFF2-40B4-BE49-F238E27FC236}">
                <a16:creationId xmlns:a16="http://schemas.microsoft.com/office/drawing/2014/main" id="{4F0C4A86-E5F4-DAC6-3A37-4CC228A8BFFE}"/>
              </a:ext>
            </a:extLst>
          </p:cNvPr>
          <p:cNvSpPr txBox="1"/>
          <p:nvPr/>
        </p:nvSpPr>
        <p:spPr>
          <a:xfrm>
            <a:off x="8650967" y="4634544"/>
            <a:ext cx="2616590" cy="523220"/>
          </a:xfrm>
          <a:prstGeom prst="rect">
            <a:avLst/>
          </a:prstGeom>
          <a:solidFill>
            <a:schemeClr val="accent2"/>
          </a:solidFill>
          <a:ln>
            <a:solidFill>
              <a:schemeClr val="accent1"/>
            </a:solidFill>
          </a:ln>
        </p:spPr>
        <p:txBody>
          <a:bodyPr wrap="square" rtlCol="0">
            <a:spAutoFit/>
          </a:bodyPr>
          <a:lstStyle/>
          <a:p>
            <a:pPr algn="ctr"/>
            <a:r>
              <a:rPr lang="nl-BE" sz="2800" b="1" dirty="0">
                <a:solidFill>
                  <a:schemeClr val="bg1"/>
                </a:solidFill>
                <a:latin typeface="Agency FB" panose="020B0503020202020204" pitchFamily="34" charset="0"/>
              </a:rPr>
              <a:t>JUISTE ANTWOORD </a:t>
            </a:r>
          </a:p>
        </p:txBody>
      </p:sp>
    </p:spTree>
    <p:extLst>
      <p:ext uri="{BB962C8B-B14F-4D97-AF65-F5344CB8AC3E}">
        <p14:creationId xmlns:p14="http://schemas.microsoft.com/office/powerpoint/2010/main" val="15985320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57CE45-0522-F6BA-9395-D0ADC6F79630}"/>
              </a:ext>
            </a:extLst>
          </p:cNvPr>
          <p:cNvSpPr>
            <a:spLocks noGrp="1"/>
          </p:cNvSpPr>
          <p:nvPr>
            <p:ph type="title"/>
          </p:nvPr>
        </p:nvSpPr>
        <p:spPr/>
        <p:txBody>
          <a:bodyPr/>
          <a:lstStyle/>
          <a:p>
            <a:endParaRPr lang="nl-BE"/>
          </a:p>
        </p:txBody>
      </p:sp>
      <p:pic>
        <p:nvPicPr>
          <p:cNvPr id="5" name="Tijdelijke aanduiding voor inhoud 4" descr="Afbeelding met tekst, persoon, person, muur&#10;&#10;Automatisch gegenereerde beschrijving">
            <a:extLst>
              <a:ext uri="{FF2B5EF4-FFF2-40B4-BE49-F238E27FC236}">
                <a16:creationId xmlns:a16="http://schemas.microsoft.com/office/drawing/2014/main" id="{390261DC-73E9-3152-B544-BA18D7ECC58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3795" y="789475"/>
            <a:ext cx="5828436" cy="4837602"/>
          </a:xfrm>
        </p:spPr>
      </p:pic>
      <p:sp>
        <p:nvSpPr>
          <p:cNvPr id="6" name="Tekstballon: ovaal 5">
            <a:extLst>
              <a:ext uri="{FF2B5EF4-FFF2-40B4-BE49-F238E27FC236}">
                <a16:creationId xmlns:a16="http://schemas.microsoft.com/office/drawing/2014/main" id="{81BC0CA6-3760-B407-8A82-CBA1DCE8A4BC}"/>
              </a:ext>
            </a:extLst>
          </p:cNvPr>
          <p:cNvSpPr/>
          <p:nvPr/>
        </p:nvSpPr>
        <p:spPr>
          <a:xfrm>
            <a:off x="7449321" y="1139599"/>
            <a:ext cx="4572000" cy="2289401"/>
          </a:xfrm>
          <a:prstGeom prst="wedgeEllipseCallout">
            <a:avLst>
              <a:gd name="adj1" fmla="val -101026"/>
              <a:gd name="adj2" fmla="val 6031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solidFill>
                  <a:schemeClr val="tx1"/>
                </a:solidFill>
                <a:latin typeface="Arial Narrow" panose="020B0606020202030204" pitchFamily="34" charset="0"/>
              </a:rPr>
              <a:t>Nee, nee, nee! </a:t>
            </a:r>
            <a:br>
              <a:rPr lang="nl-BE" dirty="0">
                <a:solidFill>
                  <a:schemeClr val="tx1"/>
                </a:solidFill>
                <a:latin typeface="Arial Narrow" panose="020B0606020202030204" pitchFamily="34" charset="0"/>
              </a:rPr>
            </a:br>
            <a:r>
              <a:rPr lang="nl-BE" dirty="0">
                <a:solidFill>
                  <a:schemeClr val="tx1"/>
                </a:solidFill>
                <a:latin typeface="Arial Narrow" panose="020B0606020202030204" pitchFamily="34" charset="0"/>
              </a:rPr>
              <a:t>Is dit je </a:t>
            </a:r>
            <a:r>
              <a:rPr lang="nl-BE" u="sng" dirty="0">
                <a:solidFill>
                  <a:schemeClr val="tx1"/>
                </a:solidFill>
                <a:latin typeface="Arial Narrow" panose="020B0606020202030204" pitchFamily="34" charset="0"/>
              </a:rPr>
              <a:t>eerste poging</a:t>
            </a:r>
            <a:r>
              <a:rPr lang="nl-BE" dirty="0">
                <a:solidFill>
                  <a:schemeClr val="tx1"/>
                </a:solidFill>
                <a:latin typeface="Arial Narrow" panose="020B0606020202030204" pitchFamily="34" charset="0"/>
              </a:rPr>
              <a:t>? </a:t>
            </a:r>
            <a:br>
              <a:rPr lang="nl-BE" dirty="0">
                <a:solidFill>
                  <a:schemeClr val="tx1"/>
                </a:solidFill>
                <a:latin typeface="Arial Narrow" panose="020B0606020202030204" pitchFamily="34" charset="0"/>
              </a:rPr>
            </a:br>
            <a:r>
              <a:rPr lang="nl-BE" dirty="0">
                <a:solidFill>
                  <a:schemeClr val="tx1"/>
                </a:solidFill>
                <a:latin typeface="Arial Narrow" panose="020B0606020202030204" pitchFamily="34" charset="0"/>
              </a:rPr>
              <a:t>Keer terug naar </a:t>
            </a:r>
            <a:r>
              <a:rPr lang="nl-BE" u="sng" dirty="0">
                <a:solidFill>
                  <a:schemeClr val="tx1"/>
                </a:solidFill>
                <a:latin typeface="Arial Narrow" panose="020B0606020202030204" pitchFamily="34" charset="0"/>
              </a:rPr>
              <a:t>wist-je-dat 22 </a:t>
            </a:r>
            <a:r>
              <a:rPr lang="nl-BE" dirty="0">
                <a:solidFill>
                  <a:schemeClr val="tx1"/>
                </a:solidFill>
                <a:latin typeface="Arial Narrow" panose="020B0606020202030204" pitchFamily="34" charset="0"/>
              </a:rPr>
              <a:t>voor een tweede poging. </a:t>
            </a:r>
            <a:br>
              <a:rPr lang="nl-BE" dirty="0">
                <a:solidFill>
                  <a:schemeClr val="tx1"/>
                </a:solidFill>
                <a:latin typeface="Arial Narrow" panose="020B0606020202030204" pitchFamily="34" charset="0"/>
              </a:rPr>
            </a:br>
            <a:r>
              <a:rPr lang="nl-BE" dirty="0">
                <a:solidFill>
                  <a:schemeClr val="tx1"/>
                </a:solidFill>
                <a:latin typeface="Arial Narrow" panose="020B0606020202030204" pitchFamily="34" charset="0"/>
              </a:rPr>
              <a:t>Is dit </a:t>
            </a:r>
            <a:r>
              <a:rPr lang="nl-BE" u="sng" dirty="0">
                <a:solidFill>
                  <a:schemeClr val="tx1"/>
                </a:solidFill>
                <a:latin typeface="Arial Narrow" panose="020B0606020202030204" pitchFamily="34" charset="0"/>
              </a:rPr>
              <a:t>je 2</a:t>
            </a:r>
            <a:r>
              <a:rPr lang="nl-BE" u="sng" baseline="30000" dirty="0">
                <a:solidFill>
                  <a:schemeClr val="tx1"/>
                </a:solidFill>
                <a:latin typeface="Arial Narrow" panose="020B0606020202030204" pitchFamily="34" charset="0"/>
              </a:rPr>
              <a:t>de</a:t>
            </a:r>
            <a:r>
              <a:rPr lang="nl-BE" u="sng" dirty="0">
                <a:solidFill>
                  <a:schemeClr val="tx1"/>
                </a:solidFill>
                <a:latin typeface="Arial Narrow" panose="020B0606020202030204" pitchFamily="34" charset="0"/>
              </a:rPr>
              <a:t> poging</a:t>
            </a:r>
            <a:r>
              <a:rPr lang="nl-BE" dirty="0">
                <a:solidFill>
                  <a:schemeClr val="tx1"/>
                </a:solidFill>
                <a:latin typeface="Arial Narrow" panose="020B0606020202030204" pitchFamily="34" charset="0"/>
              </a:rPr>
              <a:t>? </a:t>
            </a:r>
            <a:br>
              <a:rPr lang="nl-BE" dirty="0">
                <a:solidFill>
                  <a:schemeClr val="tx1"/>
                </a:solidFill>
                <a:latin typeface="Arial Narrow" panose="020B0606020202030204" pitchFamily="34" charset="0"/>
              </a:rPr>
            </a:br>
            <a:r>
              <a:rPr lang="nl-BE" dirty="0">
                <a:solidFill>
                  <a:schemeClr val="tx1"/>
                </a:solidFill>
                <a:latin typeface="Arial Narrow" panose="020B0606020202030204" pitchFamily="34" charset="0"/>
              </a:rPr>
              <a:t>Jammer! Volgende keer beter. </a:t>
            </a:r>
            <a:br>
              <a:rPr lang="nl-BE" dirty="0">
                <a:solidFill>
                  <a:schemeClr val="tx1"/>
                </a:solidFill>
                <a:latin typeface="Arial Narrow" panose="020B0606020202030204" pitchFamily="34" charset="0"/>
              </a:rPr>
            </a:br>
            <a:r>
              <a:rPr lang="nl-BE" dirty="0">
                <a:solidFill>
                  <a:schemeClr val="tx1"/>
                </a:solidFill>
                <a:latin typeface="Arial Narrow" panose="020B0606020202030204" pitchFamily="34" charset="0"/>
              </a:rPr>
              <a:t>Klik op</a:t>
            </a:r>
            <a:r>
              <a:rPr lang="nl-BE" u="sng" dirty="0">
                <a:solidFill>
                  <a:schemeClr val="tx1"/>
                </a:solidFill>
                <a:latin typeface="Arial Narrow" panose="020B0606020202030204" pitchFamily="34" charset="0"/>
              </a:rPr>
              <a:t> juiste antwoord</a:t>
            </a:r>
            <a:r>
              <a:rPr lang="nl-BE" dirty="0">
                <a:solidFill>
                  <a:schemeClr val="tx1"/>
                </a:solidFill>
                <a:latin typeface="Arial Narrow" panose="020B0606020202030204" pitchFamily="34" charset="0"/>
              </a:rPr>
              <a:t>.</a:t>
            </a:r>
          </a:p>
        </p:txBody>
      </p:sp>
      <p:sp>
        <p:nvSpPr>
          <p:cNvPr id="7" name="Tekstvak 6">
            <a:hlinkClick r:id="rId3" action="ppaction://hlinksldjump"/>
            <a:extLst>
              <a:ext uri="{FF2B5EF4-FFF2-40B4-BE49-F238E27FC236}">
                <a16:creationId xmlns:a16="http://schemas.microsoft.com/office/drawing/2014/main" id="{0587B9D2-5907-0B68-788A-0CC1414FB987}"/>
              </a:ext>
            </a:extLst>
          </p:cNvPr>
          <p:cNvSpPr txBox="1"/>
          <p:nvPr/>
        </p:nvSpPr>
        <p:spPr>
          <a:xfrm>
            <a:off x="8620217" y="3725317"/>
            <a:ext cx="2616590" cy="646331"/>
          </a:xfrm>
          <a:prstGeom prst="rect">
            <a:avLst/>
          </a:prstGeom>
          <a:solidFill>
            <a:schemeClr val="accent2"/>
          </a:solidFill>
          <a:ln>
            <a:solidFill>
              <a:schemeClr val="accent1"/>
            </a:solidFill>
          </a:ln>
        </p:spPr>
        <p:txBody>
          <a:bodyPr wrap="square" rtlCol="0">
            <a:spAutoFit/>
          </a:bodyPr>
          <a:lstStyle/>
          <a:p>
            <a:r>
              <a:rPr lang="nl-BE" sz="3600" b="1" dirty="0">
                <a:solidFill>
                  <a:schemeClr val="bg1"/>
                </a:solidFill>
                <a:latin typeface="Agency FB" panose="020B0503020202020204" pitchFamily="34" charset="0"/>
              </a:rPr>
              <a:t>Wist-je-dat 22 </a:t>
            </a:r>
          </a:p>
        </p:txBody>
      </p:sp>
      <p:sp>
        <p:nvSpPr>
          <p:cNvPr id="3" name="Tekstvak 2">
            <a:hlinkClick r:id="rId4" action="ppaction://hlinksldjump"/>
            <a:extLst>
              <a:ext uri="{FF2B5EF4-FFF2-40B4-BE49-F238E27FC236}">
                <a16:creationId xmlns:a16="http://schemas.microsoft.com/office/drawing/2014/main" id="{837E5AC1-89C9-D1FD-A007-D51E7185FBDA}"/>
              </a:ext>
            </a:extLst>
          </p:cNvPr>
          <p:cNvSpPr txBox="1"/>
          <p:nvPr/>
        </p:nvSpPr>
        <p:spPr>
          <a:xfrm>
            <a:off x="8650967" y="4634544"/>
            <a:ext cx="2616590" cy="523220"/>
          </a:xfrm>
          <a:prstGeom prst="rect">
            <a:avLst/>
          </a:prstGeom>
          <a:solidFill>
            <a:schemeClr val="accent2"/>
          </a:solidFill>
          <a:ln>
            <a:solidFill>
              <a:schemeClr val="accent1"/>
            </a:solidFill>
          </a:ln>
        </p:spPr>
        <p:txBody>
          <a:bodyPr wrap="square" rtlCol="0">
            <a:spAutoFit/>
          </a:bodyPr>
          <a:lstStyle/>
          <a:p>
            <a:pPr algn="ctr"/>
            <a:r>
              <a:rPr lang="nl-BE" sz="2800" b="1" dirty="0">
                <a:solidFill>
                  <a:schemeClr val="bg1"/>
                </a:solidFill>
                <a:latin typeface="Agency FB" panose="020B0503020202020204" pitchFamily="34" charset="0"/>
              </a:rPr>
              <a:t>JUISTE ANTWOORD </a:t>
            </a:r>
          </a:p>
        </p:txBody>
      </p:sp>
    </p:spTree>
    <p:extLst>
      <p:ext uri="{BB962C8B-B14F-4D97-AF65-F5344CB8AC3E}">
        <p14:creationId xmlns:p14="http://schemas.microsoft.com/office/powerpoint/2010/main" val="3309236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47A8CD-9EAA-3447-4C5A-C8632C9C7074}"/>
              </a:ext>
            </a:extLst>
          </p:cNvPr>
          <p:cNvSpPr>
            <a:spLocks noGrp="1"/>
          </p:cNvSpPr>
          <p:nvPr>
            <p:ph type="title"/>
          </p:nvPr>
        </p:nvSpPr>
        <p:spPr/>
        <p:txBody>
          <a:bodyPr/>
          <a:lstStyle/>
          <a:p>
            <a:endParaRPr lang="nl-BE"/>
          </a:p>
        </p:txBody>
      </p:sp>
      <p:pic>
        <p:nvPicPr>
          <p:cNvPr id="5" name="Tijdelijke aanduiding voor inhoud 4" descr="Afbeelding met persoon, muur, stropdas, person&#10;&#10;Automatisch gegenereerde beschrijving">
            <a:extLst>
              <a:ext uri="{FF2B5EF4-FFF2-40B4-BE49-F238E27FC236}">
                <a16:creationId xmlns:a16="http://schemas.microsoft.com/office/drawing/2014/main" id="{D03EF18F-E57C-ACED-9AF1-06A9EFFB94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3794" y="796961"/>
            <a:ext cx="6266383" cy="5195876"/>
          </a:xfrm>
        </p:spPr>
      </p:pic>
      <p:sp>
        <p:nvSpPr>
          <p:cNvPr id="6" name="Tekstballon: ovaal 5">
            <a:extLst>
              <a:ext uri="{FF2B5EF4-FFF2-40B4-BE49-F238E27FC236}">
                <a16:creationId xmlns:a16="http://schemas.microsoft.com/office/drawing/2014/main" id="{F06C856B-C91D-E759-ADC7-183946D2EE82}"/>
              </a:ext>
            </a:extLst>
          </p:cNvPr>
          <p:cNvSpPr/>
          <p:nvPr/>
        </p:nvSpPr>
        <p:spPr>
          <a:xfrm>
            <a:off x="7449321" y="1139599"/>
            <a:ext cx="4572000" cy="2289401"/>
          </a:xfrm>
          <a:prstGeom prst="wedgeEllipseCallout">
            <a:avLst>
              <a:gd name="adj1" fmla="val -101026"/>
              <a:gd name="adj2" fmla="val 6031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solidFill>
                  <a:schemeClr val="tx1"/>
                </a:solidFill>
                <a:latin typeface="Arial Narrow" panose="020B0606020202030204" pitchFamily="34" charset="0"/>
              </a:rPr>
              <a:t>Wat zeg je nu? </a:t>
            </a:r>
            <a:br>
              <a:rPr lang="nl-BE" dirty="0">
                <a:solidFill>
                  <a:schemeClr val="tx1"/>
                </a:solidFill>
                <a:latin typeface="Arial Narrow" panose="020B0606020202030204" pitchFamily="34" charset="0"/>
              </a:rPr>
            </a:br>
            <a:r>
              <a:rPr lang="nl-BE" dirty="0">
                <a:solidFill>
                  <a:schemeClr val="tx1"/>
                </a:solidFill>
                <a:latin typeface="Arial Narrow" panose="020B0606020202030204" pitchFamily="34" charset="0"/>
              </a:rPr>
              <a:t>Is dit je </a:t>
            </a:r>
            <a:r>
              <a:rPr lang="nl-BE" u="sng" dirty="0">
                <a:solidFill>
                  <a:schemeClr val="tx1"/>
                </a:solidFill>
                <a:latin typeface="Arial Narrow" panose="020B0606020202030204" pitchFamily="34" charset="0"/>
              </a:rPr>
              <a:t>eerste poging</a:t>
            </a:r>
            <a:r>
              <a:rPr lang="nl-BE" dirty="0">
                <a:solidFill>
                  <a:schemeClr val="tx1"/>
                </a:solidFill>
                <a:latin typeface="Arial Narrow" panose="020B0606020202030204" pitchFamily="34" charset="0"/>
              </a:rPr>
              <a:t>? </a:t>
            </a:r>
            <a:br>
              <a:rPr lang="nl-BE" dirty="0">
                <a:solidFill>
                  <a:schemeClr val="tx1"/>
                </a:solidFill>
                <a:latin typeface="Arial Narrow" panose="020B0606020202030204" pitchFamily="34" charset="0"/>
              </a:rPr>
            </a:br>
            <a:r>
              <a:rPr lang="nl-BE" dirty="0">
                <a:solidFill>
                  <a:schemeClr val="tx1"/>
                </a:solidFill>
                <a:latin typeface="Arial Narrow" panose="020B0606020202030204" pitchFamily="34" charset="0"/>
              </a:rPr>
              <a:t>Keer terug naar </a:t>
            </a:r>
            <a:r>
              <a:rPr lang="nl-BE" u="sng" dirty="0">
                <a:solidFill>
                  <a:schemeClr val="tx1"/>
                </a:solidFill>
                <a:latin typeface="Arial Narrow" panose="020B0606020202030204" pitchFamily="34" charset="0"/>
              </a:rPr>
              <a:t>wist-je-dat 24 </a:t>
            </a:r>
            <a:r>
              <a:rPr lang="nl-BE" dirty="0">
                <a:solidFill>
                  <a:schemeClr val="tx1"/>
                </a:solidFill>
                <a:latin typeface="Arial Narrow" panose="020B0606020202030204" pitchFamily="34" charset="0"/>
              </a:rPr>
              <a:t>voor een tweede poging. </a:t>
            </a:r>
            <a:br>
              <a:rPr lang="nl-BE" dirty="0">
                <a:solidFill>
                  <a:schemeClr val="tx1"/>
                </a:solidFill>
                <a:latin typeface="Arial Narrow" panose="020B0606020202030204" pitchFamily="34" charset="0"/>
              </a:rPr>
            </a:br>
            <a:r>
              <a:rPr lang="nl-BE" dirty="0">
                <a:solidFill>
                  <a:schemeClr val="tx1"/>
                </a:solidFill>
                <a:latin typeface="Arial Narrow" panose="020B0606020202030204" pitchFamily="34" charset="0"/>
              </a:rPr>
              <a:t>Is dit </a:t>
            </a:r>
            <a:r>
              <a:rPr lang="nl-BE" u="sng" dirty="0">
                <a:solidFill>
                  <a:schemeClr val="tx1"/>
                </a:solidFill>
                <a:latin typeface="Arial Narrow" panose="020B0606020202030204" pitchFamily="34" charset="0"/>
              </a:rPr>
              <a:t>je 2</a:t>
            </a:r>
            <a:r>
              <a:rPr lang="nl-BE" u="sng" baseline="30000" dirty="0">
                <a:solidFill>
                  <a:schemeClr val="tx1"/>
                </a:solidFill>
                <a:latin typeface="Arial Narrow" panose="020B0606020202030204" pitchFamily="34" charset="0"/>
              </a:rPr>
              <a:t>de</a:t>
            </a:r>
            <a:r>
              <a:rPr lang="nl-BE" u="sng" dirty="0">
                <a:solidFill>
                  <a:schemeClr val="tx1"/>
                </a:solidFill>
                <a:latin typeface="Arial Narrow" panose="020B0606020202030204" pitchFamily="34" charset="0"/>
              </a:rPr>
              <a:t> poging</a:t>
            </a:r>
            <a:r>
              <a:rPr lang="nl-BE" dirty="0">
                <a:solidFill>
                  <a:schemeClr val="tx1"/>
                </a:solidFill>
                <a:latin typeface="Arial Narrow" panose="020B0606020202030204" pitchFamily="34" charset="0"/>
              </a:rPr>
              <a:t>? </a:t>
            </a:r>
            <a:br>
              <a:rPr lang="nl-BE" dirty="0">
                <a:solidFill>
                  <a:schemeClr val="tx1"/>
                </a:solidFill>
                <a:latin typeface="Arial Narrow" panose="020B0606020202030204" pitchFamily="34" charset="0"/>
              </a:rPr>
            </a:br>
            <a:r>
              <a:rPr lang="nl-BE" dirty="0">
                <a:solidFill>
                  <a:schemeClr val="tx1"/>
                </a:solidFill>
                <a:latin typeface="Arial Narrow" panose="020B0606020202030204" pitchFamily="34" charset="0"/>
              </a:rPr>
              <a:t>Jammer! Volgende keer beter. </a:t>
            </a:r>
            <a:br>
              <a:rPr lang="nl-BE" dirty="0">
                <a:solidFill>
                  <a:schemeClr val="tx1"/>
                </a:solidFill>
                <a:latin typeface="Arial Narrow" panose="020B0606020202030204" pitchFamily="34" charset="0"/>
              </a:rPr>
            </a:br>
            <a:r>
              <a:rPr lang="nl-BE" dirty="0">
                <a:solidFill>
                  <a:schemeClr val="tx1"/>
                </a:solidFill>
                <a:latin typeface="Arial Narrow" panose="020B0606020202030204" pitchFamily="34" charset="0"/>
              </a:rPr>
              <a:t>Klik op</a:t>
            </a:r>
            <a:r>
              <a:rPr lang="nl-BE" u="sng" dirty="0">
                <a:solidFill>
                  <a:schemeClr val="tx1"/>
                </a:solidFill>
                <a:latin typeface="Arial Narrow" panose="020B0606020202030204" pitchFamily="34" charset="0"/>
              </a:rPr>
              <a:t> juiste antwoord</a:t>
            </a:r>
            <a:r>
              <a:rPr lang="nl-BE" dirty="0">
                <a:solidFill>
                  <a:schemeClr val="tx1"/>
                </a:solidFill>
                <a:latin typeface="Arial Narrow" panose="020B0606020202030204" pitchFamily="34" charset="0"/>
              </a:rPr>
              <a:t>.</a:t>
            </a:r>
          </a:p>
        </p:txBody>
      </p:sp>
      <p:sp>
        <p:nvSpPr>
          <p:cNvPr id="7" name="Tekstvak 6">
            <a:hlinkClick r:id="rId3" action="ppaction://hlinksldjump"/>
            <a:extLst>
              <a:ext uri="{FF2B5EF4-FFF2-40B4-BE49-F238E27FC236}">
                <a16:creationId xmlns:a16="http://schemas.microsoft.com/office/drawing/2014/main" id="{82A965BE-C913-7B75-C331-87B77B8B77F6}"/>
              </a:ext>
            </a:extLst>
          </p:cNvPr>
          <p:cNvSpPr txBox="1"/>
          <p:nvPr/>
        </p:nvSpPr>
        <p:spPr>
          <a:xfrm>
            <a:off x="8620217" y="3725317"/>
            <a:ext cx="2616590" cy="646331"/>
          </a:xfrm>
          <a:prstGeom prst="rect">
            <a:avLst/>
          </a:prstGeom>
          <a:solidFill>
            <a:schemeClr val="accent2"/>
          </a:solidFill>
          <a:ln>
            <a:solidFill>
              <a:schemeClr val="accent1"/>
            </a:solidFill>
          </a:ln>
        </p:spPr>
        <p:txBody>
          <a:bodyPr wrap="square" rtlCol="0">
            <a:spAutoFit/>
          </a:bodyPr>
          <a:lstStyle/>
          <a:p>
            <a:r>
              <a:rPr lang="nl-BE" sz="3600" b="1" dirty="0">
                <a:solidFill>
                  <a:schemeClr val="bg1"/>
                </a:solidFill>
                <a:latin typeface="Agency FB" panose="020B0503020202020204" pitchFamily="34" charset="0"/>
              </a:rPr>
              <a:t>Wist-je-dat 24 </a:t>
            </a:r>
          </a:p>
        </p:txBody>
      </p:sp>
      <p:sp>
        <p:nvSpPr>
          <p:cNvPr id="3" name="Tekstvak 2">
            <a:hlinkClick r:id="rId4" action="ppaction://hlinksldjump"/>
            <a:extLst>
              <a:ext uri="{FF2B5EF4-FFF2-40B4-BE49-F238E27FC236}">
                <a16:creationId xmlns:a16="http://schemas.microsoft.com/office/drawing/2014/main" id="{A5D6996D-2A9F-88BE-7B80-84EA078365E9}"/>
              </a:ext>
            </a:extLst>
          </p:cNvPr>
          <p:cNvSpPr txBox="1"/>
          <p:nvPr/>
        </p:nvSpPr>
        <p:spPr>
          <a:xfrm>
            <a:off x="8650967" y="4634544"/>
            <a:ext cx="2616590" cy="523220"/>
          </a:xfrm>
          <a:prstGeom prst="rect">
            <a:avLst/>
          </a:prstGeom>
          <a:solidFill>
            <a:schemeClr val="accent2"/>
          </a:solidFill>
          <a:ln>
            <a:solidFill>
              <a:schemeClr val="accent1"/>
            </a:solidFill>
          </a:ln>
        </p:spPr>
        <p:txBody>
          <a:bodyPr wrap="square" rtlCol="0">
            <a:spAutoFit/>
          </a:bodyPr>
          <a:lstStyle/>
          <a:p>
            <a:pPr algn="ctr"/>
            <a:r>
              <a:rPr lang="nl-BE" sz="2800" b="1" dirty="0">
                <a:solidFill>
                  <a:schemeClr val="bg1"/>
                </a:solidFill>
                <a:latin typeface="Agency FB" panose="020B0503020202020204" pitchFamily="34" charset="0"/>
              </a:rPr>
              <a:t>JUISTE ANTWOORD </a:t>
            </a:r>
          </a:p>
        </p:txBody>
      </p:sp>
    </p:spTree>
    <p:extLst>
      <p:ext uri="{BB962C8B-B14F-4D97-AF65-F5344CB8AC3E}">
        <p14:creationId xmlns:p14="http://schemas.microsoft.com/office/powerpoint/2010/main" val="333489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335713-DB4D-F20B-1AEA-8576C886D119}"/>
              </a:ext>
            </a:extLst>
          </p:cNvPr>
          <p:cNvSpPr>
            <a:spLocks noGrp="1"/>
          </p:cNvSpPr>
          <p:nvPr>
            <p:ph type="title"/>
          </p:nvPr>
        </p:nvSpPr>
        <p:spPr/>
        <p:txBody>
          <a:bodyPr/>
          <a:lstStyle/>
          <a:p>
            <a:endParaRPr lang="nl-BE"/>
          </a:p>
        </p:txBody>
      </p:sp>
      <p:pic>
        <p:nvPicPr>
          <p:cNvPr id="5" name="Tijdelijke aanduiding voor inhoud 4" descr="Afbeelding met tekst, persoon, person, muur&#10;&#10;Automatisch gegenereerde beschrijving">
            <a:extLst>
              <a:ext uri="{FF2B5EF4-FFF2-40B4-BE49-F238E27FC236}">
                <a16:creationId xmlns:a16="http://schemas.microsoft.com/office/drawing/2014/main" id="{E07D4A5C-3EC4-B2D2-1293-E27EF1633E2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24442" y="789475"/>
            <a:ext cx="5709793" cy="4739128"/>
          </a:xfrm>
        </p:spPr>
      </p:pic>
      <p:sp>
        <p:nvSpPr>
          <p:cNvPr id="6" name="Tekstballon: ovaal 5">
            <a:extLst>
              <a:ext uri="{FF2B5EF4-FFF2-40B4-BE49-F238E27FC236}">
                <a16:creationId xmlns:a16="http://schemas.microsoft.com/office/drawing/2014/main" id="{5FD25B1C-17EA-FA44-A206-EE90313239C3}"/>
              </a:ext>
            </a:extLst>
          </p:cNvPr>
          <p:cNvSpPr/>
          <p:nvPr/>
        </p:nvSpPr>
        <p:spPr>
          <a:xfrm>
            <a:off x="7449321" y="1139599"/>
            <a:ext cx="4572000" cy="2289401"/>
          </a:xfrm>
          <a:prstGeom prst="wedgeEllipseCallout">
            <a:avLst>
              <a:gd name="adj1" fmla="val -101026"/>
              <a:gd name="adj2" fmla="val 6031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solidFill>
                  <a:schemeClr val="tx1"/>
                </a:solidFill>
                <a:latin typeface="Arial Narrow" panose="020B0606020202030204" pitchFamily="34" charset="0"/>
              </a:rPr>
              <a:t>Dat denk ik niet! </a:t>
            </a:r>
            <a:br>
              <a:rPr lang="nl-BE" dirty="0">
                <a:solidFill>
                  <a:schemeClr val="tx1"/>
                </a:solidFill>
                <a:latin typeface="Arial Narrow" panose="020B0606020202030204" pitchFamily="34" charset="0"/>
              </a:rPr>
            </a:br>
            <a:r>
              <a:rPr lang="nl-BE" dirty="0">
                <a:solidFill>
                  <a:schemeClr val="tx1"/>
                </a:solidFill>
                <a:latin typeface="Arial Narrow" panose="020B0606020202030204" pitchFamily="34" charset="0"/>
              </a:rPr>
              <a:t>Is dit je </a:t>
            </a:r>
            <a:r>
              <a:rPr lang="nl-BE" u="sng" dirty="0">
                <a:solidFill>
                  <a:schemeClr val="tx1"/>
                </a:solidFill>
                <a:latin typeface="Arial Narrow" panose="020B0606020202030204" pitchFamily="34" charset="0"/>
              </a:rPr>
              <a:t>eerste poging</a:t>
            </a:r>
            <a:r>
              <a:rPr lang="nl-BE" dirty="0">
                <a:solidFill>
                  <a:schemeClr val="tx1"/>
                </a:solidFill>
                <a:latin typeface="Arial Narrow" panose="020B0606020202030204" pitchFamily="34" charset="0"/>
              </a:rPr>
              <a:t>? </a:t>
            </a:r>
            <a:br>
              <a:rPr lang="nl-BE" dirty="0">
                <a:solidFill>
                  <a:schemeClr val="tx1"/>
                </a:solidFill>
                <a:latin typeface="Arial Narrow" panose="020B0606020202030204" pitchFamily="34" charset="0"/>
              </a:rPr>
            </a:br>
            <a:r>
              <a:rPr lang="nl-BE" dirty="0">
                <a:solidFill>
                  <a:schemeClr val="tx1"/>
                </a:solidFill>
                <a:latin typeface="Arial Narrow" panose="020B0606020202030204" pitchFamily="34" charset="0"/>
              </a:rPr>
              <a:t>Keer terug naar </a:t>
            </a:r>
            <a:r>
              <a:rPr lang="nl-BE" u="sng" dirty="0">
                <a:solidFill>
                  <a:schemeClr val="tx1"/>
                </a:solidFill>
                <a:latin typeface="Arial Narrow" panose="020B0606020202030204" pitchFamily="34" charset="0"/>
              </a:rPr>
              <a:t>wist-je-dat 25 </a:t>
            </a:r>
            <a:r>
              <a:rPr lang="nl-BE" dirty="0">
                <a:solidFill>
                  <a:schemeClr val="tx1"/>
                </a:solidFill>
                <a:latin typeface="Arial Narrow" panose="020B0606020202030204" pitchFamily="34" charset="0"/>
              </a:rPr>
              <a:t>voor een tweede poging. </a:t>
            </a:r>
            <a:br>
              <a:rPr lang="nl-BE" dirty="0">
                <a:solidFill>
                  <a:schemeClr val="tx1"/>
                </a:solidFill>
                <a:latin typeface="Arial Narrow" panose="020B0606020202030204" pitchFamily="34" charset="0"/>
              </a:rPr>
            </a:br>
            <a:r>
              <a:rPr lang="nl-BE" dirty="0">
                <a:solidFill>
                  <a:schemeClr val="tx1"/>
                </a:solidFill>
                <a:latin typeface="Arial Narrow" panose="020B0606020202030204" pitchFamily="34" charset="0"/>
              </a:rPr>
              <a:t>Is dit </a:t>
            </a:r>
            <a:r>
              <a:rPr lang="nl-BE" u="sng" dirty="0">
                <a:solidFill>
                  <a:schemeClr val="tx1"/>
                </a:solidFill>
                <a:latin typeface="Arial Narrow" panose="020B0606020202030204" pitchFamily="34" charset="0"/>
              </a:rPr>
              <a:t>je 2</a:t>
            </a:r>
            <a:r>
              <a:rPr lang="nl-BE" u="sng" baseline="30000" dirty="0">
                <a:solidFill>
                  <a:schemeClr val="tx1"/>
                </a:solidFill>
                <a:latin typeface="Arial Narrow" panose="020B0606020202030204" pitchFamily="34" charset="0"/>
              </a:rPr>
              <a:t>de</a:t>
            </a:r>
            <a:r>
              <a:rPr lang="nl-BE" u="sng" dirty="0">
                <a:solidFill>
                  <a:schemeClr val="tx1"/>
                </a:solidFill>
                <a:latin typeface="Arial Narrow" panose="020B0606020202030204" pitchFamily="34" charset="0"/>
              </a:rPr>
              <a:t> poging</a:t>
            </a:r>
            <a:r>
              <a:rPr lang="nl-BE" dirty="0">
                <a:solidFill>
                  <a:schemeClr val="tx1"/>
                </a:solidFill>
                <a:latin typeface="Arial Narrow" panose="020B0606020202030204" pitchFamily="34" charset="0"/>
              </a:rPr>
              <a:t>? </a:t>
            </a:r>
            <a:br>
              <a:rPr lang="nl-BE" dirty="0">
                <a:solidFill>
                  <a:schemeClr val="tx1"/>
                </a:solidFill>
                <a:latin typeface="Arial Narrow" panose="020B0606020202030204" pitchFamily="34" charset="0"/>
              </a:rPr>
            </a:br>
            <a:r>
              <a:rPr lang="nl-BE" dirty="0">
                <a:solidFill>
                  <a:schemeClr val="tx1"/>
                </a:solidFill>
                <a:latin typeface="Arial Narrow" panose="020B0606020202030204" pitchFamily="34" charset="0"/>
              </a:rPr>
              <a:t>Jammer! Volgende keer beter. </a:t>
            </a:r>
            <a:br>
              <a:rPr lang="nl-BE" dirty="0">
                <a:solidFill>
                  <a:schemeClr val="tx1"/>
                </a:solidFill>
                <a:latin typeface="Arial Narrow" panose="020B0606020202030204" pitchFamily="34" charset="0"/>
              </a:rPr>
            </a:br>
            <a:r>
              <a:rPr lang="nl-BE" dirty="0">
                <a:solidFill>
                  <a:schemeClr val="tx1"/>
                </a:solidFill>
                <a:latin typeface="Arial Narrow" panose="020B0606020202030204" pitchFamily="34" charset="0"/>
              </a:rPr>
              <a:t>Klik op</a:t>
            </a:r>
            <a:r>
              <a:rPr lang="nl-BE" u="sng" dirty="0">
                <a:solidFill>
                  <a:schemeClr val="tx1"/>
                </a:solidFill>
                <a:latin typeface="Arial Narrow" panose="020B0606020202030204" pitchFamily="34" charset="0"/>
              </a:rPr>
              <a:t> juiste antwoord</a:t>
            </a:r>
            <a:r>
              <a:rPr lang="nl-BE" dirty="0">
                <a:solidFill>
                  <a:schemeClr val="tx1"/>
                </a:solidFill>
                <a:latin typeface="Arial Narrow" panose="020B0606020202030204" pitchFamily="34" charset="0"/>
              </a:rPr>
              <a:t>. </a:t>
            </a:r>
          </a:p>
        </p:txBody>
      </p:sp>
      <p:sp>
        <p:nvSpPr>
          <p:cNvPr id="7" name="Tekstvak 6">
            <a:hlinkClick r:id="rId3" action="ppaction://hlinksldjump"/>
            <a:extLst>
              <a:ext uri="{FF2B5EF4-FFF2-40B4-BE49-F238E27FC236}">
                <a16:creationId xmlns:a16="http://schemas.microsoft.com/office/drawing/2014/main" id="{BFC58A96-8278-521C-DCA7-C8DA93FC20FE}"/>
              </a:ext>
            </a:extLst>
          </p:cNvPr>
          <p:cNvSpPr txBox="1"/>
          <p:nvPr/>
        </p:nvSpPr>
        <p:spPr>
          <a:xfrm>
            <a:off x="8620217" y="3703819"/>
            <a:ext cx="2616590" cy="646331"/>
          </a:xfrm>
          <a:prstGeom prst="rect">
            <a:avLst/>
          </a:prstGeom>
          <a:solidFill>
            <a:schemeClr val="accent2"/>
          </a:solidFill>
          <a:ln>
            <a:solidFill>
              <a:schemeClr val="accent1"/>
            </a:solidFill>
          </a:ln>
        </p:spPr>
        <p:txBody>
          <a:bodyPr wrap="square" rtlCol="0">
            <a:spAutoFit/>
          </a:bodyPr>
          <a:lstStyle/>
          <a:p>
            <a:r>
              <a:rPr lang="nl-BE" sz="3600" b="1" dirty="0">
                <a:solidFill>
                  <a:schemeClr val="bg1"/>
                </a:solidFill>
                <a:latin typeface="Agency FB" panose="020B0503020202020204" pitchFamily="34" charset="0"/>
              </a:rPr>
              <a:t>Wist-je-dat</a:t>
            </a:r>
            <a:r>
              <a:rPr lang="nl-BE" sz="2800" dirty="0">
                <a:latin typeface="Agency FB" panose="020B0503020202020204" pitchFamily="34" charset="0"/>
              </a:rPr>
              <a:t> </a:t>
            </a:r>
            <a:r>
              <a:rPr lang="nl-BE" sz="3600" b="1" dirty="0">
                <a:solidFill>
                  <a:schemeClr val="bg1"/>
                </a:solidFill>
                <a:latin typeface="Agency FB" panose="020B0503020202020204" pitchFamily="34" charset="0"/>
              </a:rPr>
              <a:t>25</a:t>
            </a:r>
            <a:r>
              <a:rPr lang="nl-BE" sz="2800" dirty="0">
                <a:latin typeface="Agency FB" panose="020B0503020202020204" pitchFamily="34" charset="0"/>
              </a:rPr>
              <a:t> </a:t>
            </a:r>
          </a:p>
        </p:txBody>
      </p:sp>
      <p:sp>
        <p:nvSpPr>
          <p:cNvPr id="3" name="Tekstvak 2">
            <a:hlinkClick r:id="rId4" action="ppaction://hlinksldjump"/>
            <a:extLst>
              <a:ext uri="{FF2B5EF4-FFF2-40B4-BE49-F238E27FC236}">
                <a16:creationId xmlns:a16="http://schemas.microsoft.com/office/drawing/2014/main" id="{A47AED7C-FAFD-6A98-1502-FF9467E0494B}"/>
              </a:ext>
            </a:extLst>
          </p:cNvPr>
          <p:cNvSpPr txBox="1"/>
          <p:nvPr/>
        </p:nvSpPr>
        <p:spPr>
          <a:xfrm>
            <a:off x="8650967" y="4634544"/>
            <a:ext cx="2616590" cy="523220"/>
          </a:xfrm>
          <a:prstGeom prst="rect">
            <a:avLst/>
          </a:prstGeom>
          <a:solidFill>
            <a:schemeClr val="accent2"/>
          </a:solidFill>
          <a:ln>
            <a:solidFill>
              <a:schemeClr val="accent1"/>
            </a:solidFill>
          </a:ln>
        </p:spPr>
        <p:txBody>
          <a:bodyPr wrap="square" rtlCol="0">
            <a:spAutoFit/>
          </a:bodyPr>
          <a:lstStyle/>
          <a:p>
            <a:pPr algn="ctr"/>
            <a:r>
              <a:rPr lang="nl-BE" sz="2800" b="1" dirty="0">
                <a:solidFill>
                  <a:schemeClr val="bg1"/>
                </a:solidFill>
                <a:latin typeface="Agency FB" panose="020B0503020202020204" pitchFamily="34" charset="0"/>
              </a:rPr>
              <a:t>JUISTE ANTWOORD </a:t>
            </a:r>
          </a:p>
        </p:txBody>
      </p:sp>
    </p:spTree>
    <p:extLst>
      <p:ext uri="{BB962C8B-B14F-4D97-AF65-F5344CB8AC3E}">
        <p14:creationId xmlns:p14="http://schemas.microsoft.com/office/powerpoint/2010/main" val="4385494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1FC8E8-CE3F-ED83-F74D-C10B2469742F}"/>
              </a:ext>
            </a:extLst>
          </p:cNvPr>
          <p:cNvSpPr>
            <a:spLocks noGrp="1"/>
          </p:cNvSpPr>
          <p:nvPr>
            <p:ph type="title"/>
          </p:nvPr>
        </p:nvSpPr>
        <p:spPr/>
        <p:txBody>
          <a:bodyPr/>
          <a:lstStyle/>
          <a:p>
            <a:endParaRPr lang="nl-BE" dirty="0"/>
          </a:p>
        </p:txBody>
      </p:sp>
      <p:pic>
        <p:nvPicPr>
          <p:cNvPr id="5" name="Tijdelijke aanduiding voor inhoud 4" descr="Afbeelding met persoon, muur, stropdas, person&#10;&#10;Automatisch gegenereerde beschrijving">
            <a:extLst>
              <a:ext uri="{FF2B5EF4-FFF2-40B4-BE49-F238E27FC236}">
                <a16:creationId xmlns:a16="http://schemas.microsoft.com/office/drawing/2014/main" id="{ED6AA84D-9E69-D63A-A1BB-7A88ED5E7CC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33901" y="609600"/>
            <a:ext cx="6424482" cy="5326966"/>
          </a:xfrm>
        </p:spPr>
      </p:pic>
      <p:sp>
        <p:nvSpPr>
          <p:cNvPr id="6" name="Tekstballon: ovaal 5">
            <a:extLst>
              <a:ext uri="{FF2B5EF4-FFF2-40B4-BE49-F238E27FC236}">
                <a16:creationId xmlns:a16="http://schemas.microsoft.com/office/drawing/2014/main" id="{D7CB0443-47E7-D11F-AD57-A6071CB6E81C}"/>
              </a:ext>
            </a:extLst>
          </p:cNvPr>
          <p:cNvSpPr/>
          <p:nvPr/>
        </p:nvSpPr>
        <p:spPr>
          <a:xfrm>
            <a:off x="7449321" y="1139599"/>
            <a:ext cx="4572000" cy="2289401"/>
          </a:xfrm>
          <a:prstGeom prst="wedgeEllipseCallout">
            <a:avLst>
              <a:gd name="adj1" fmla="val -88103"/>
              <a:gd name="adj2" fmla="val 4741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solidFill>
                  <a:schemeClr val="tx1"/>
                </a:solidFill>
                <a:latin typeface="Arial Narrow" panose="020B0606020202030204" pitchFamily="34" charset="0"/>
              </a:rPr>
              <a:t>Hoor ik je goed!? </a:t>
            </a:r>
            <a:br>
              <a:rPr lang="nl-BE" dirty="0">
                <a:solidFill>
                  <a:schemeClr val="tx1"/>
                </a:solidFill>
                <a:latin typeface="Arial Narrow" panose="020B0606020202030204" pitchFamily="34" charset="0"/>
              </a:rPr>
            </a:br>
            <a:r>
              <a:rPr lang="nl-BE" dirty="0">
                <a:solidFill>
                  <a:schemeClr val="tx1"/>
                </a:solidFill>
                <a:latin typeface="Arial Narrow" panose="020B0606020202030204" pitchFamily="34" charset="0"/>
              </a:rPr>
              <a:t>Is dit je eerste poging? </a:t>
            </a:r>
            <a:br>
              <a:rPr lang="nl-BE" dirty="0">
                <a:solidFill>
                  <a:schemeClr val="tx1"/>
                </a:solidFill>
                <a:latin typeface="Arial Narrow" panose="020B0606020202030204" pitchFamily="34" charset="0"/>
              </a:rPr>
            </a:br>
            <a:r>
              <a:rPr lang="nl-BE" dirty="0">
                <a:solidFill>
                  <a:schemeClr val="tx1"/>
                </a:solidFill>
                <a:latin typeface="Arial Narrow" panose="020B0606020202030204" pitchFamily="34" charset="0"/>
              </a:rPr>
              <a:t>Keer terug naar </a:t>
            </a:r>
            <a:r>
              <a:rPr lang="nl-BE" u="sng" dirty="0">
                <a:solidFill>
                  <a:schemeClr val="tx1"/>
                </a:solidFill>
                <a:latin typeface="Arial Narrow" panose="020B0606020202030204" pitchFamily="34" charset="0"/>
              </a:rPr>
              <a:t>wist-je-dat 10 </a:t>
            </a:r>
            <a:r>
              <a:rPr lang="nl-BE" dirty="0">
                <a:solidFill>
                  <a:schemeClr val="tx1"/>
                </a:solidFill>
                <a:latin typeface="Arial Narrow" panose="020B0606020202030204" pitchFamily="34" charset="0"/>
              </a:rPr>
              <a:t>voor een tweede poging. </a:t>
            </a:r>
            <a:br>
              <a:rPr lang="nl-BE" dirty="0">
                <a:solidFill>
                  <a:schemeClr val="tx1"/>
                </a:solidFill>
                <a:latin typeface="Arial Narrow" panose="020B0606020202030204" pitchFamily="34" charset="0"/>
              </a:rPr>
            </a:br>
            <a:r>
              <a:rPr lang="nl-BE" dirty="0">
                <a:solidFill>
                  <a:schemeClr val="tx1"/>
                </a:solidFill>
                <a:latin typeface="Arial Narrow" panose="020B0606020202030204" pitchFamily="34" charset="0"/>
              </a:rPr>
              <a:t>Is dit je 2</a:t>
            </a:r>
            <a:r>
              <a:rPr lang="nl-BE" baseline="30000" dirty="0">
                <a:solidFill>
                  <a:schemeClr val="tx1"/>
                </a:solidFill>
                <a:latin typeface="Arial Narrow" panose="020B0606020202030204" pitchFamily="34" charset="0"/>
              </a:rPr>
              <a:t>de</a:t>
            </a:r>
            <a:r>
              <a:rPr lang="nl-BE" dirty="0">
                <a:solidFill>
                  <a:schemeClr val="tx1"/>
                </a:solidFill>
                <a:latin typeface="Arial Narrow" panose="020B0606020202030204" pitchFamily="34" charset="0"/>
              </a:rPr>
              <a:t> poging? </a:t>
            </a:r>
            <a:br>
              <a:rPr lang="nl-BE" dirty="0">
                <a:solidFill>
                  <a:schemeClr val="tx1"/>
                </a:solidFill>
                <a:latin typeface="Arial Narrow" panose="020B0606020202030204" pitchFamily="34" charset="0"/>
              </a:rPr>
            </a:br>
            <a:r>
              <a:rPr lang="nl-BE" dirty="0">
                <a:solidFill>
                  <a:schemeClr val="tx1"/>
                </a:solidFill>
                <a:latin typeface="Arial Narrow" panose="020B0606020202030204" pitchFamily="34" charset="0"/>
              </a:rPr>
              <a:t>Jammer! Volgende keer beter. </a:t>
            </a:r>
            <a:br>
              <a:rPr lang="nl-BE" dirty="0">
                <a:solidFill>
                  <a:schemeClr val="tx1"/>
                </a:solidFill>
                <a:latin typeface="Arial Narrow" panose="020B0606020202030204" pitchFamily="34" charset="0"/>
              </a:rPr>
            </a:br>
            <a:r>
              <a:rPr lang="nl-BE" dirty="0">
                <a:solidFill>
                  <a:schemeClr val="tx1"/>
                </a:solidFill>
                <a:latin typeface="Arial Narrow" panose="020B0606020202030204" pitchFamily="34" charset="0"/>
              </a:rPr>
              <a:t>Klik op</a:t>
            </a:r>
            <a:r>
              <a:rPr lang="nl-BE" u="sng" dirty="0">
                <a:solidFill>
                  <a:schemeClr val="tx1"/>
                </a:solidFill>
                <a:latin typeface="Arial Narrow" panose="020B0606020202030204" pitchFamily="34" charset="0"/>
              </a:rPr>
              <a:t> juiste antwoord</a:t>
            </a:r>
            <a:r>
              <a:rPr lang="nl-BE" u="sng" dirty="0">
                <a:solidFill>
                  <a:schemeClr val="tx1"/>
                </a:solidFill>
              </a:rPr>
              <a:t>.</a:t>
            </a:r>
          </a:p>
        </p:txBody>
      </p:sp>
      <p:sp>
        <p:nvSpPr>
          <p:cNvPr id="7" name="Tekstvak 6">
            <a:hlinkClick r:id="rId3" action="ppaction://hlinksldjump"/>
            <a:extLst>
              <a:ext uri="{FF2B5EF4-FFF2-40B4-BE49-F238E27FC236}">
                <a16:creationId xmlns:a16="http://schemas.microsoft.com/office/drawing/2014/main" id="{F8D4DC91-E8BD-75C6-868B-F708C2BCACD0}"/>
              </a:ext>
            </a:extLst>
          </p:cNvPr>
          <p:cNvSpPr txBox="1"/>
          <p:nvPr/>
        </p:nvSpPr>
        <p:spPr>
          <a:xfrm>
            <a:off x="8620217" y="3725317"/>
            <a:ext cx="2616590" cy="707886"/>
          </a:xfrm>
          <a:prstGeom prst="rect">
            <a:avLst/>
          </a:prstGeom>
          <a:solidFill>
            <a:schemeClr val="accent2"/>
          </a:solidFill>
          <a:ln>
            <a:solidFill>
              <a:schemeClr val="accent1"/>
            </a:solidFill>
          </a:ln>
        </p:spPr>
        <p:txBody>
          <a:bodyPr wrap="square" rtlCol="0">
            <a:spAutoFit/>
          </a:bodyPr>
          <a:lstStyle/>
          <a:p>
            <a:r>
              <a:rPr lang="nl-BE" sz="4000" b="1" dirty="0">
                <a:solidFill>
                  <a:schemeClr val="bg1"/>
                </a:solidFill>
                <a:latin typeface="Agency FB" panose="020B0503020202020204" pitchFamily="34" charset="0"/>
              </a:rPr>
              <a:t>Wist-je-dat 10 </a:t>
            </a:r>
          </a:p>
        </p:txBody>
      </p:sp>
      <p:sp>
        <p:nvSpPr>
          <p:cNvPr id="3" name="Tekstvak 2">
            <a:hlinkClick r:id="rId4" action="ppaction://hlinksldjump"/>
            <a:extLst>
              <a:ext uri="{FF2B5EF4-FFF2-40B4-BE49-F238E27FC236}">
                <a16:creationId xmlns:a16="http://schemas.microsoft.com/office/drawing/2014/main" id="{7EEAC329-EEC8-A019-B4CF-1FDB158CE185}"/>
              </a:ext>
            </a:extLst>
          </p:cNvPr>
          <p:cNvSpPr txBox="1"/>
          <p:nvPr/>
        </p:nvSpPr>
        <p:spPr>
          <a:xfrm>
            <a:off x="8650967" y="4634544"/>
            <a:ext cx="2616590" cy="523220"/>
          </a:xfrm>
          <a:prstGeom prst="rect">
            <a:avLst/>
          </a:prstGeom>
          <a:solidFill>
            <a:schemeClr val="accent2"/>
          </a:solidFill>
          <a:ln>
            <a:solidFill>
              <a:schemeClr val="accent1"/>
            </a:solidFill>
          </a:ln>
        </p:spPr>
        <p:txBody>
          <a:bodyPr wrap="square" rtlCol="0">
            <a:spAutoFit/>
          </a:bodyPr>
          <a:lstStyle/>
          <a:p>
            <a:pPr algn="ctr"/>
            <a:r>
              <a:rPr lang="nl-BE" sz="2800" b="1" dirty="0">
                <a:solidFill>
                  <a:schemeClr val="bg1"/>
                </a:solidFill>
                <a:latin typeface="Agency FB" panose="020B0503020202020204" pitchFamily="34" charset="0"/>
              </a:rPr>
              <a:t>JUISTE ANTWOORD </a:t>
            </a:r>
          </a:p>
        </p:txBody>
      </p:sp>
    </p:spTree>
    <p:extLst>
      <p:ext uri="{BB962C8B-B14F-4D97-AF65-F5344CB8AC3E}">
        <p14:creationId xmlns:p14="http://schemas.microsoft.com/office/powerpoint/2010/main" val="39599260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4AE1F3-10A7-D00B-3393-83784E4B6F96}"/>
              </a:ext>
            </a:extLst>
          </p:cNvPr>
          <p:cNvSpPr>
            <a:spLocks noGrp="1"/>
          </p:cNvSpPr>
          <p:nvPr>
            <p:ph type="title"/>
          </p:nvPr>
        </p:nvSpPr>
        <p:spPr/>
        <p:txBody>
          <a:bodyPr/>
          <a:lstStyle/>
          <a:p>
            <a:endParaRPr lang="nl-BE"/>
          </a:p>
        </p:txBody>
      </p:sp>
      <p:pic>
        <p:nvPicPr>
          <p:cNvPr id="5" name="Tijdelijke aanduiding voor inhoud 4" descr="Afbeelding met persoon, muur, stropdas, person&#10;&#10;Automatisch gegenereerde beschrijving">
            <a:extLst>
              <a:ext uri="{FF2B5EF4-FFF2-40B4-BE49-F238E27FC236}">
                <a16:creationId xmlns:a16="http://schemas.microsoft.com/office/drawing/2014/main" id="{BF8F1621-6FDD-E2B8-D8BD-78E1266AE7D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3795" y="609600"/>
            <a:ext cx="6458414" cy="5355102"/>
          </a:xfrm>
        </p:spPr>
      </p:pic>
      <p:sp>
        <p:nvSpPr>
          <p:cNvPr id="6" name="Tekstballon: ovaal 5">
            <a:extLst>
              <a:ext uri="{FF2B5EF4-FFF2-40B4-BE49-F238E27FC236}">
                <a16:creationId xmlns:a16="http://schemas.microsoft.com/office/drawing/2014/main" id="{703CD8BF-B673-0F7D-ED86-091A1A6B831A}"/>
              </a:ext>
            </a:extLst>
          </p:cNvPr>
          <p:cNvSpPr/>
          <p:nvPr/>
        </p:nvSpPr>
        <p:spPr>
          <a:xfrm>
            <a:off x="7449321" y="1139599"/>
            <a:ext cx="4572000" cy="2289401"/>
          </a:xfrm>
          <a:prstGeom prst="wedgeEllipseCallout">
            <a:avLst>
              <a:gd name="adj1" fmla="val -101026"/>
              <a:gd name="adj2" fmla="val 6031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solidFill>
                  <a:schemeClr val="tx1"/>
                </a:solidFill>
                <a:latin typeface="Arial Narrow" panose="020B0606020202030204" pitchFamily="34" charset="0"/>
              </a:rPr>
              <a:t>Wat zeg jij allemaal!?</a:t>
            </a:r>
            <a:br>
              <a:rPr lang="nl-BE" dirty="0">
                <a:solidFill>
                  <a:schemeClr val="tx1"/>
                </a:solidFill>
              </a:rPr>
            </a:br>
            <a:r>
              <a:rPr lang="nl-BE" dirty="0">
                <a:solidFill>
                  <a:schemeClr val="tx1"/>
                </a:solidFill>
                <a:latin typeface="Arial Narrow" panose="020B0606020202030204" pitchFamily="34" charset="0"/>
              </a:rPr>
              <a:t>Is dit je eerste poging? </a:t>
            </a:r>
            <a:br>
              <a:rPr lang="nl-BE" dirty="0">
                <a:solidFill>
                  <a:schemeClr val="tx1"/>
                </a:solidFill>
                <a:latin typeface="Arial Narrow" panose="020B0606020202030204" pitchFamily="34" charset="0"/>
              </a:rPr>
            </a:br>
            <a:r>
              <a:rPr lang="nl-BE" dirty="0">
                <a:solidFill>
                  <a:schemeClr val="tx1"/>
                </a:solidFill>
                <a:latin typeface="Arial Narrow" panose="020B0606020202030204" pitchFamily="34" charset="0"/>
              </a:rPr>
              <a:t>Keer terug naar </a:t>
            </a:r>
            <a:r>
              <a:rPr lang="nl-BE" u="sng" dirty="0">
                <a:solidFill>
                  <a:schemeClr val="tx1"/>
                </a:solidFill>
                <a:latin typeface="Arial Narrow" panose="020B0606020202030204" pitchFamily="34" charset="0"/>
              </a:rPr>
              <a:t>wist-je-dat 11 </a:t>
            </a:r>
            <a:r>
              <a:rPr lang="nl-BE" dirty="0">
                <a:solidFill>
                  <a:schemeClr val="tx1"/>
                </a:solidFill>
                <a:latin typeface="Arial Narrow" panose="020B0606020202030204" pitchFamily="34" charset="0"/>
              </a:rPr>
              <a:t>voor een tweede poging. </a:t>
            </a:r>
            <a:br>
              <a:rPr lang="nl-BE" dirty="0">
                <a:solidFill>
                  <a:schemeClr val="tx1"/>
                </a:solidFill>
                <a:latin typeface="Arial Narrow" panose="020B0606020202030204" pitchFamily="34" charset="0"/>
              </a:rPr>
            </a:br>
            <a:r>
              <a:rPr lang="nl-BE" dirty="0">
                <a:solidFill>
                  <a:schemeClr val="tx1"/>
                </a:solidFill>
                <a:latin typeface="Arial Narrow" panose="020B0606020202030204" pitchFamily="34" charset="0"/>
              </a:rPr>
              <a:t>Is dit je 2</a:t>
            </a:r>
            <a:r>
              <a:rPr lang="nl-BE" baseline="30000" dirty="0">
                <a:solidFill>
                  <a:schemeClr val="tx1"/>
                </a:solidFill>
                <a:latin typeface="Arial Narrow" panose="020B0606020202030204" pitchFamily="34" charset="0"/>
              </a:rPr>
              <a:t>de</a:t>
            </a:r>
            <a:r>
              <a:rPr lang="nl-BE" dirty="0">
                <a:solidFill>
                  <a:schemeClr val="tx1"/>
                </a:solidFill>
                <a:latin typeface="Arial Narrow" panose="020B0606020202030204" pitchFamily="34" charset="0"/>
              </a:rPr>
              <a:t> poging? </a:t>
            </a:r>
            <a:br>
              <a:rPr lang="nl-BE" dirty="0">
                <a:solidFill>
                  <a:schemeClr val="tx1"/>
                </a:solidFill>
                <a:latin typeface="Arial Narrow" panose="020B0606020202030204" pitchFamily="34" charset="0"/>
              </a:rPr>
            </a:br>
            <a:r>
              <a:rPr lang="nl-BE" dirty="0">
                <a:solidFill>
                  <a:schemeClr val="tx1"/>
                </a:solidFill>
                <a:latin typeface="Arial Narrow" panose="020B0606020202030204" pitchFamily="34" charset="0"/>
              </a:rPr>
              <a:t>Jammer! Volgende keer beter. </a:t>
            </a:r>
            <a:br>
              <a:rPr lang="nl-BE" dirty="0">
                <a:solidFill>
                  <a:schemeClr val="tx1"/>
                </a:solidFill>
                <a:latin typeface="Arial Narrow" panose="020B0606020202030204" pitchFamily="34" charset="0"/>
              </a:rPr>
            </a:br>
            <a:r>
              <a:rPr lang="nl-BE" dirty="0">
                <a:solidFill>
                  <a:schemeClr val="tx1"/>
                </a:solidFill>
                <a:latin typeface="Arial Narrow" panose="020B0606020202030204" pitchFamily="34" charset="0"/>
              </a:rPr>
              <a:t>Klik op</a:t>
            </a:r>
            <a:r>
              <a:rPr lang="nl-BE" u="sng" dirty="0">
                <a:solidFill>
                  <a:schemeClr val="tx1"/>
                </a:solidFill>
                <a:latin typeface="Arial Narrow" panose="020B0606020202030204" pitchFamily="34" charset="0"/>
              </a:rPr>
              <a:t> juiste antwoord</a:t>
            </a:r>
            <a:r>
              <a:rPr lang="nl-BE" dirty="0">
                <a:solidFill>
                  <a:schemeClr val="tx1"/>
                </a:solidFill>
              </a:rPr>
              <a:t>. </a:t>
            </a:r>
          </a:p>
        </p:txBody>
      </p:sp>
      <p:sp>
        <p:nvSpPr>
          <p:cNvPr id="7" name="Tekstvak 6">
            <a:hlinkClick r:id="rId3" action="ppaction://hlinksldjump"/>
            <a:extLst>
              <a:ext uri="{FF2B5EF4-FFF2-40B4-BE49-F238E27FC236}">
                <a16:creationId xmlns:a16="http://schemas.microsoft.com/office/drawing/2014/main" id="{C75A41AB-245B-90A5-6D29-BD0F5036140B}"/>
              </a:ext>
            </a:extLst>
          </p:cNvPr>
          <p:cNvSpPr txBox="1"/>
          <p:nvPr/>
        </p:nvSpPr>
        <p:spPr>
          <a:xfrm>
            <a:off x="8620217" y="3725317"/>
            <a:ext cx="2616590" cy="646331"/>
          </a:xfrm>
          <a:prstGeom prst="rect">
            <a:avLst/>
          </a:prstGeom>
          <a:solidFill>
            <a:schemeClr val="accent2"/>
          </a:solidFill>
          <a:ln>
            <a:solidFill>
              <a:schemeClr val="accent1"/>
            </a:solidFill>
          </a:ln>
        </p:spPr>
        <p:txBody>
          <a:bodyPr wrap="square" rtlCol="0">
            <a:spAutoFit/>
          </a:bodyPr>
          <a:lstStyle/>
          <a:p>
            <a:r>
              <a:rPr lang="nl-BE" sz="3600" b="1" dirty="0">
                <a:solidFill>
                  <a:schemeClr val="bg1"/>
                </a:solidFill>
                <a:latin typeface="Agency FB" panose="020B0503020202020204" pitchFamily="34" charset="0"/>
              </a:rPr>
              <a:t>Wist-je-dat 11 </a:t>
            </a:r>
          </a:p>
        </p:txBody>
      </p:sp>
      <p:sp>
        <p:nvSpPr>
          <p:cNvPr id="4" name="Tekstvak 3">
            <a:hlinkClick r:id="rId4" action="ppaction://hlinksldjump"/>
            <a:extLst>
              <a:ext uri="{FF2B5EF4-FFF2-40B4-BE49-F238E27FC236}">
                <a16:creationId xmlns:a16="http://schemas.microsoft.com/office/drawing/2014/main" id="{3C4D2B72-B083-BE18-6B6D-3B965127053D}"/>
              </a:ext>
            </a:extLst>
          </p:cNvPr>
          <p:cNvSpPr txBox="1"/>
          <p:nvPr/>
        </p:nvSpPr>
        <p:spPr>
          <a:xfrm>
            <a:off x="8650967" y="4634544"/>
            <a:ext cx="2616590" cy="523220"/>
          </a:xfrm>
          <a:prstGeom prst="rect">
            <a:avLst/>
          </a:prstGeom>
          <a:solidFill>
            <a:schemeClr val="accent2"/>
          </a:solidFill>
          <a:ln>
            <a:solidFill>
              <a:schemeClr val="accent1"/>
            </a:solidFill>
          </a:ln>
        </p:spPr>
        <p:txBody>
          <a:bodyPr wrap="square" rtlCol="0">
            <a:spAutoFit/>
          </a:bodyPr>
          <a:lstStyle/>
          <a:p>
            <a:pPr algn="ctr"/>
            <a:r>
              <a:rPr lang="nl-BE" sz="2800" b="1" dirty="0">
                <a:solidFill>
                  <a:schemeClr val="bg1"/>
                </a:solidFill>
                <a:latin typeface="Agency FB" panose="020B0503020202020204" pitchFamily="34" charset="0"/>
              </a:rPr>
              <a:t>JUISTE ANTWOORD </a:t>
            </a:r>
          </a:p>
        </p:txBody>
      </p:sp>
    </p:spTree>
    <p:extLst>
      <p:ext uri="{BB962C8B-B14F-4D97-AF65-F5344CB8AC3E}">
        <p14:creationId xmlns:p14="http://schemas.microsoft.com/office/powerpoint/2010/main" val="402137941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A409A6-DD58-A733-E2E6-5D057C9FFAB1}"/>
              </a:ext>
            </a:extLst>
          </p:cNvPr>
          <p:cNvSpPr>
            <a:spLocks noGrp="1"/>
          </p:cNvSpPr>
          <p:nvPr>
            <p:ph type="title"/>
          </p:nvPr>
        </p:nvSpPr>
        <p:spPr/>
        <p:txBody>
          <a:bodyPr/>
          <a:lstStyle/>
          <a:p>
            <a:endParaRPr lang="nl-BE"/>
          </a:p>
        </p:txBody>
      </p:sp>
      <p:pic>
        <p:nvPicPr>
          <p:cNvPr id="5" name="Tijdelijke aanduiding voor inhoud 4" descr="Afbeelding met tekst, persoon, person, muur&#10;&#10;Automatisch gegenereerde beschrijving">
            <a:extLst>
              <a:ext uri="{FF2B5EF4-FFF2-40B4-BE49-F238E27FC236}">
                <a16:creationId xmlns:a16="http://schemas.microsoft.com/office/drawing/2014/main" id="{03FE677D-96DA-313D-1460-3B8762B0671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30970" y="609600"/>
            <a:ext cx="5960407" cy="4947138"/>
          </a:xfrm>
        </p:spPr>
      </p:pic>
      <p:sp>
        <p:nvSpPr>
          <p:cNvPr id="6" name="Tekstballon: ovaal 5">
            <a:extLst>
              <a:ext uri="{FF2B5EF4-FFF2-40B4-BE49-F238E27FC236}">
                <a16:creationId xmlns:a16="http://schemas.microsoft.com/office/drawing/2014/main" id="{09670038-A256-8ADF-0E9C-194C6CC2A131}"/>
              </a:ext>
            </a:extLst>
          </p:cNvPr>
          <p:cNvSpPr/>
          <p:nvPr/>
        </p:nvSpPr>
        <p:spPr>
          <a:xfrm>
            <a:off x="7449321" y="1139599"/>
            <a:ext cx="4572000" cy="2289401"/>
          </a:xfrm>
          <a:prstGeom prst="wedgeEllipseCallout">
            <a:avLst>
              <a:gd name="adj1" fmla="val -101026"/>
              <a:gd name="adj2" fmla="val 6031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solidFill>
                  <a:schemeClr val="tx1"/>
                </a:solidFill>
                <a:latin typeface="Arial Narrow" panose="020B0606020202030204" pitchFamily="34" charset="0"/>
              </a:rPr>
              <a:t>Huh!? </a:t>
            </a:r>
            <a:r>
              <a:rPr lang="nl-BE" dirty="0" err="1">
                <a:solidFill>
                  <a:schemeClr val="tx1"/>
                </a:solidFill>
                <a:latin typeface="Arial Narrow" panose="020B0606020202030204" pitchFamily="34" charset="0"/>
              </a:rPr>
              <a:t>Wablieft</a:t>
            </a:r>
            <a:r>
              <a:rPr lang="nl-BE" dirty="0">
                <a:solidFill>
                  <a:schemeClr val="tx1"/>
                </a:solidFill>
                <a:latin typeface="Arial Narrow" panose="020B0606020202030204" pitchFamily="34" charset="0"/>
              </a:rPr>
              <a:t>! Niet juist!</a:t>
            </a:r>
            <a:br>
              <a:rPr lang="nl-BE" dirty="0">
                <a:solidFill>
                  <a:schemeClr val="tx1"/>
                </a:solidFill>
                <a:latin typeface="Arial Narrow" panose="020B0606020202030204" pitchFamily="34" charset="0"/>
              </a:rPr>
            </a:br>
            <a:r>
              <a:rPr lang="nl-BE" dirty="0">
                <a:solidFill>
                  <a:schemeClr val="tx1"/>
                </a:solidFill>
                <a:latin typeface="Arial Narrow" panose="020B0606020202030204" pitchFamily="34" charset="0"/>
              </a:rPr>
              <a:t>Is dit je eerste poging? </a:t>
            </a:r>
            <a:br>
              <a:rPr lang="nl-BE" dirty="0">
                <a:solidFill>
                  <a:schemeClr val="tx1"/>
                </a:solidFill>
                <a:latin typeface="Arial Narrow" panose="020B0606020202030204" pitchFamily="34" charset="0"/>
              </a:rPr>
            </a:br>
            <a:r>
              <a:rPr lang="nl-BE" dirty="0">
                <a:solidFill>
                  <a:schemeClr val="tx1"/>
                </a:solidFill>
                <a:latin typeface="Arial Narrow" panose="020B0606020202030204" pitchFamily="34" charset="0"/>
              </a:rPr>
              <a:t>Keer terug naar </a:t>
            </a:r>
            <a:r>
              <a:rPr lang="nl-BE" u="sng" dirty="0">
                <a:solidFill>
                  <a:schemeClr val="tx1"/>
                </a:solidFill>
                <a:latin typeface="Arial Narrow" panose="020B0606020202030204" pitchFamily="34" charset="0"/>
              </a:rPr>
              <a:t>wist-je-dat 12 </a:t>
            </a:r>
            <a:r>
              <a:rPr lang="nl-BE" dirty="0">
                <a:solidFill>
                  <a:schemeClr val="tx1"/>
                </a:solidFill>
                <a:latin typeface="Arial Narrow" panose="020B0606020202030204" pitchFamily="34" charset="0"/>
              </a:rPr>
              <a:t>voor een tweede poging. </a:t>
            </a:r>
            <a:br>
              <a:rPr lang="nl-BE" dirty="0">
                <a:solidFill>
                  <a:schemeClr val="tx1"/>
                </a:solidFill>
                <a:latin typeface="Arial Narrow" panose="020B0606020202030204" pitchFamily="34" charset="0"/>
              </a:rPr>
            </a:br>
            <a:r>
              <a:rPr lang="nl-BE" dirty="0">
                <a:solidFill>
                  <a:schemeClr val="tx1"/>
                </a:solidFill>
                <a:latin typeface="Arial Narrow" panose="020B0606020202030204" pitchFamily="34" charset="0"/>
              </a:rPr>
              <a:t>Is dit je 2</a:t>
            </a:r>
            <a:r>
              <a:rPr lang="nl-BE" baseline="30000" dirty="0">
                <a:solidFill>
                  <a:schemeClr val="tx1"/>
                </a:solidFill>
                <a:latin typeface="Arial Narrow" panose="020B0606020202030204" pitchFamily="34" charset="0"/>
              </a:rPr>
              <a:t>de</a:t>
            </a:r>
            <a:r>
              <a:rPr lang="nl-BE" dirty="0">
                <a:solidFill>
                  <a:schemeClr val="tx1"/>
                </a:solidFill>
                <a:latin typeface="Arial Narrow" panose="020B0606020202030204" pitchFamily="34" charset="0"/>
              </a:rPr>
              <a:t> poging? </a:t>
            </a:r>
            <a:br>
              <a:rPr lang="nl-BE" dirty="0">
                <a:solidFill>
                  <a:schemeClr val="tx1"/>
                </a:solidFill>
                <a:latin typeface="Arial Narrow" panose="020B0606020202030204" pitchFamily="34" charset="0"/>
              </a:rPr>
            </a:br>
            <a:r>
              <a:rPr lang="nl-BE" dirty="0">
                <a:solidFill>
                  <a:schemeClr val="tx1"/>
                </a:solidFill>
                <a:latin typeface="Arial Narrow" panose="020B0606020202030204" pitchFamily="34" charset="0"/>
              </a:rPr>
              <a:t>Jammer! Volgende keer beter. </a:t>
            </a:r>
            <a:br>
              <a:rPr lang="nl-BE" dirty="0">
                <a:solidFill>
                  <a:schemeClr val="tx1"/>
                </a:solidFill>
                <a:latin typeface="Arial Narrow" panose="020B0606020202030204" pitchFamily="34" charset="0"/>
              </a:rPr>
            </a:br>
            <a:r>
              <a:rPr lang="nl-BE" dirty="0">
                <a:solidFill>
                  <a:schemeClr val="tx1"/>
                </a:solidFill>
                <a:latin typeface="Arial Narrow" panose="020B0606020202030204" pitchFamily="34" charset="0"/>
              </a:rPr>
              <a:t>Klik op</a:t>
            </a:r>
            <a:r>
              <a:rPr lang="nl-BE" u="sng" dirty="0">
                <a:solidFill>
                  <a:schemeClr val="tx1"/>
                </a:solidFill>
                <a:latin typeface="Arial Narrow" panose="020B0606020202030204" pitchFamily="34" charset="0"/>
              </a:rPr>
              <a:t> juiste antwoord</a:t>
            </a:r>
            <a:r>
              <a:rPr lang="nl-BE" dirty="0">
                <a:solidFill>
                  <a:schemeClr val="tx1"/>
                </a:solidFill>
              </a:rPr>
              <a:t>. </a:t>
            </a:r>
          </a:p>
        </p:txBody>
      </p:sp>
      <p:sp>
        <p:nvSpPr>
          <p:cNvPr id="7" name="Tekstvak 6">
            <a:hlinkClick r:id="rId3" action="ppaction://hlinksldjump"/>
            <a:extLst>
              <a:ext uri="{FF2B5EF4-FFF2-40B4-BE49-F238E27FC236}">
                <a16:creationId xmlns:a16="http://schemas.microsoft.com/office/drawing/2014/main" id="{7A2DAFD9-D98F-3716-62A9-64F7ED220719}"/>
              </a:ext>
            </a:extLst>
          </p:cNvPr>
          <p:cNvSpPr txBox="1"/>
          <p:nvPr/>
        </p:nvSpPr>
        <p:spPr>
          <a:xfrm>
            <a:off x="8620217" y="3725317"/>
            <a:ext cx="2616590" cy="646331"/>
          </a:xfrm>
          <a:prstGeom prst="rect">
            <a:avLst/>
          </a:prstGeom>
          <a:solidFill>
            <a:schemeClr val="accent2"/>
          </a:solidFill>
          <a:ln>
            <a:solidFill>
              <a:schemeClr val="accent1"/>
            </a:solidFill>
          </a:ln>
        </p:spPr>
        <p:txBody>
          <a:bodyPr wrap="square" rtlCol="0">
            <a:spAutoFit/>
          </a:bodyPr>
          <a:lstStyle/>
          <a:p>
            <a:r>
              <a:rPr lang="nl-BE" sz="3600" b="1" dirty="0">
                <a:solidFill>
                  <a:schemeClr val="bg1"/>
                </a:solidFill>
                <a:latin typeface="Agency FB" panose="020B0503020202020204" pitchFamily="34" charset="0"/>
              </a:rPr>
              <a:t>Wist-je-dat 12 </a:t>
            </a:r>
          </a:p>
        </p:txBody>
      </p:sp>
      <p:sp>
        <p:nvSpPr>
          <p:cNvPr id="3" name="Tekstvak 2">
            <a:hlinkClick r:id="rId4" action="ppaction://hlinksldjump"/>
            <a:extLst>
              <a:ext uri="{FF2B5EF4-FFF2-40B4-BE49-F238E27FC236}">
                <a16:creationId xmlns:a16="http://schemas.microsoft.com/office/drawing/2014/main" id="{35481E34-6596-AE84-A0B3-F4AD6D5ADE7F}"/>
              </a:ext>
            </a:extLst>
          </p:cNvPr>
          <p:cNvSpPr txBox="1"/>
          <p:nvPr/>
        </p:nvSpPr>
        <p:spPr>
          <a:xfrm>
            <a:off x="8650967" y="4634544"/>
            <a:ext cx="2616590" cy="523220"/>
          </a:xfrm>
          <a:prstGeom prst="rect">
            <a:avLst/>
          </a:prstGeom>
          <a:solidFill>
            <a:schemeClr val="accent2"/>
          </a:solidFill>
          <a:ln>
            <a:solidFill>
              <a:schemeClr val="accent1"/>
            </a:solidFill>
          </a:ln>
        </p:spPr>
        <p:txBody>
          <a:bodyPr wrap="square" rtlCol="0">
            <a:spAutoFit/>
          </a:bodyPr>
          <a:lstStyle/>
          <a:p>
            <a:pPr algn="ctr"/>
            <a:r>
              <a:rPr lang="nl-BE" sz="2800" b="1" dirty="0">
                <a:solidFill>
                  <a:schemeClr val="bg1"/>
                </a:solidFill>
                <a:latin typeface="Agency FB" panose="020B0503020202020204" pitchFamily="34" charset="0"/>
              </a:rPr>
              <a:t>JUISTE ANTWOORD </a:t>
            </a:r>
          </a:p>
        </p:txBody>
      </p:sp>
    </p:spTree>
    <p:extLst>
      <p:ext uri="{BB962C8B-B14F-4D97-AF65-F5344CB8AC3E}">
        <p14:creationId xmlns:p14="http://schemas.microsoft.com/office/powerpoint/2010/main" val="107661802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BB42DF-1232-2D4C-6032-6C6FE65F0217}"/>
              </a:ext>
            </a:extLst>
          </p:cNvPr>
          <p:cNvSpPr>
            <a:spLocks noGrp="1"/>
          </p:cNvSpPr>
          <p:nvPr>
            <p:ph type="title"/>
          </p:nvPr>
        </p:nvSpPr>
        <p:spPr/>
        <p:txBody>
          <a:bodyPr/>
          <a:lstStyle/>
          <a:p>
            <a:endParaRPr lang="nl-BE" dirty="0"/>
          </a:p>
        </p:txBody>
      </p:sp>
      <p:pic>
        <p:nvPicPr>
          <p:cNvPr id="5" name="Tijdelijke aanduiding voor inhoud 4" descr="Afbeelding met persoon, muur, stropdas, person&#10;&#10;Automatisch gegenereerde beschrijving">
            <a:extLst>
              <a:ext uri="{FF2B5EF4-FFF2-40B4-BE49-F238E27FC236}">
                <a16:creationId xmlns:a16="http://schemas.microsoft.com/office/drawing/2014/main" id="{5E04C0AE-8698-A7BF-2583-E3E5FB9FC3E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24443" y="712555"/>
            <a:ext cx="6385146" cy="5294350"/>
          </a:xfrm>
        </p:spPr>
      </p:pic>
      <p:sp>
        <p:nvSpPr>
          <p:cNvPr id="6" name="Tekstballon: ovaal 5">
            <a:extLst>
              <a:ext uri="{FF2B5EF4-FFF2-40B4-BE49-F238E27FC236}">
                <a16:creationId xmlns:a16="http://schemas.microsoft.com/office/drawing/2014/main" id="{C0C12EA0-FBA7-C59A-4AD6-328E386897F5}"/>
              </a:ext>
            </a:extLst>
          </p:cNvPr>
          <p:cNvSpPr/>
          <p:nvPr/>
        </p:nvSpPr>
        <p:spPr>
          <a:xfrm>
            <a:off x="7449321" y="295042"/>
            <a:ext cx="4742679" cy="3165115"/>
          </a:xfrm>
          <a:prstGeom prst="wedgeEllipseCallout">
            <a:avLst>
              <a:gd name="adj1" fmla="val -82339"/>
              <a:gd name="adj2" fmla="val 4253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solidFill>
                  <a:schemeClr val="tx1"/>
                </a:solidFill>
                <a:latin typeface="Arial Narrow" panose="020B0606020202030204" pitchFamily="34" charset="0"/>
              </a:rPr>
              <a:t>Wat zeg je daar allemaal!? </a:t>
            </a:r>
            <a:br>
              <a:rPr lang="nl-BE" dirty="0">
                <a:solidFill>
                  <a:schemeClr val="tx1"/>
                </a:solidFill>
                <a:latin typeface="Arial Narrow" panose="020B0606020202030204" pitchFamily="34" charset="0"/>
              </a:rPr>
            </a:br>
            <a:r>
              <a:rPr lang="nl-BE" dirty="0">
                <a:solidFill>
                  <a:schemeClr val="tx1"/>
                </a:solidFill>
                <a:latin typeface="Arial Narrow" panose="020B0606020202030204" pitchFamily="34" charset="0"/>
              </a:rPr>
              <a:t>Klopt niet hé! </a:t>
            </a:r>
            <a:br>
              <a:rPr lang="nl-BE" dirty="0">
                <a:solidFill>
                  <a:schemeClr val="tx1"/>
                </a:solidFill>
                <a:latin typeface="Arial Narrow" panose="020B0606020202030204" pitchFamily="34" charset="0"/>
              </a:rPr>
            </a:br>
            <a:r>
              <a:rPr lang="nl-BE" dirty="0">
                <a:solidFill>
                  <a:schemeClr val="tx1"/>
                </a:solidFill>
                <a:latin typeface="Arial Narrow" panose="020B0606020202030204" pitchFamily="34" charset="0"/>
              </a:rPr>
              <a:t>Is dit je eerste poging? </a:t>
            </a:r>
            <a:br>
              <a:rPr lang="nl-BE" dirty="0">
                <a:solidFill>
                  <a:schemeClr val="tx1"/>
                </a:solidFill>
                <a:latin typeface="Arial Narrow" panose="020B0606020202030204" pitchFamily="34" charset="0"/>
              </a:rPr>
            </a:br>
            <a:r>
              <a:rPr lang="nl-BE" dirty="0">
                <a:solidFill>
                  <a:schemeClr val="tx1"/>
                </a:solidFill>
                <a:latin typeface="Arial Narrow" panose="020B0606020202030204" pitchFamily="34" charset="0"/>
              </a:rPr>
              <a:t>Keer terug naar </a:t>
            </a:r>
            <a:r>
              <a:rPr lang="nl-BE" u="sng" dirty="0">
                <a:solidFill>
                  <a:schemeClr val="tx1"/>
                </a:solidFill>
                <a:latin typeface="Arial Narrow" panose="020B0606020202030204" pitchFamily="34" charset="0"/>
              </a:rPr>
              <a:t>wist-je-dat 14 </a:t>
            </a:r>
            <a:r>
              <a:rPr lang="nl-BE" dirty="0">
                <a:solidFill>
                  <a:schemeClr val="tx1"/>
                </a:solidFill>
                <a:latin typeface="Arial Narrow" panose="020B0606020202030204" pitchFamily="34" charset="0"/>
              </a:rPr>
              <a:t>voor een tweede poging. </a:t>
            </a:r>
            <a:br>
              <a:rPr lang="nl-BE" dirty="0">
                <a:solidFill>
                  <a:schemeClr val="tx1"/>
                </a:solidFill>
                <a:latin typeface="Arial Narrow" panose="020B0606020202030204" pitchFamily="34" charset="0"/>
              </a:rPr>
            </a:br>
            <a:r>
              <a:rPr lang="nl-BE" dirty="0">
                <a:solidFill>
                  <a:schemeClr val="tx1"/>
                </a:solidFill>
                <a:latin typeface="Arial Narrow" panose="020B0606020202030204" pitchFamily="34" charset="0"/>
              </a:rPr>
              <a:t>Is dit je 2</a:t>
            </a:r>
            <a:r>
              <a:rPr lang="nl-BE" baseline="30000" dirty="0">
                <a:solidFill>
                  <a:schemeClr val="tx1"/>
                </a:solidFill>
                <a:latin typeface="Arial Narrow" panose="020B0606020202030204" pitchFamily="34" charset="0"/>
              </a:rPr>
              <a:t>de</a:t>
            </a:r>
            <a:r>
              <a:rPr lang="nl-BE" dirty="0">
                <a:solidFill>
                  <a:schemeClr val="tx1"/>
                </a:solidFill>
                <a:latin typeface="Arial Narrow" panose="020B0606020202030204" pitchFamily="34" charset="0"/>
              </a:rPr>
              <a:t> poging? </a:t>
            </a:r>
            <a:br>
              <a:rPr lang="nl-BE" dirty="0">
                <a:solidFill>
                  <a:schemeClr val="tx1"/>
                </a:solidFill>
                <a:latin typeface="Arial Narrow" panose="020B0606020202030204" pitchFamily="34" charset="0"/>
              </a:rPr>
            </a:br>
            <a:r>
              <a:rPr lang="nl-BE" dirty="0">
                <a:solidFill>
                  <a:schemeClr val="tx1"/>
                </a:solidFill>
                <a:latin typeface="Arial Narrow" panose="020B0606020202030204" pitchFamily="34" charset="0"/>
              </a:rPr>
              <a:t>Jammer! Volgende keer beter. </a:t>
            </a:r>
            <a:br>
              <a:rPr lang="nl-BE" dirty="0">
                <a:solidFill>
                  <a:schemeClr val="tx1"/>
                </a:solidFill>
                <a:latin typeface="Arial Narrow" panose="020B0606020202030204" pitchFamily="34" charset="0"/>
              </a:rPr>
            </a:br>
            <a:r>
              <a:rPr lang="nl-BE" dirty="0">
                <a:solidFill>
                  <a:schemeClr val="tx1"/>
                </a:solidFill>
                <a:latin typeface="Arial Narrow" panose="020B0606020202030204" pitchFamily="34" charset="0"/>
              </a:rPr>
              <a:t>Klik op</a:t>
            </a:r>
            <a:r>
              <a:rPr lang="nl-BE" u="sng" dirty="0">
                <a:solidFill>
                  <a:schemeClr val="tx1"/>
                </a:solidFill>
                <a:latin typeface="Arial Narrow" panose="020B0606020202030204" pitchFamily="34" charset="0"/>
              </a:rPr>
              <a:t> juiste antwoord</a:t>
            </a:r>
            <a:r>
              <a:rPr lang="nl-BE" u="sng" dirty="0">
                <a:solidFill>
                  <a:schemeClr val="tx1"/>
                </a:solidFill>
              </a:rPr>
              <a:t>.</a:t>
            </a:r>
            <a:endParaRPr lang="nl-BE" dirty="0">
              <a:solidFill>
                <a:schemeClr val="tx1"/>
              </a:solidFill>
            </a:endParaRPr>
          </a:p>
        </p:txBody>
      </p:sp>
      <p:sp>
        <p:nvSpPr>
          <p:cNvPr id="7" name="Tekstvak 6">
            <a:hlinkClick r:id="rId3" action="ppaction://hlinksldjump"/>
            <a:extLst>
              <a:ext uri="{FF2B5EF4-FFF2-40B4-BE49-F238E27FC236}">
                <a16:creationId xmlns:a16="http://schemas.microsoft.com/office/drawing/2014/main" id="{19B93EED-1633-82A5-F87B-8A0BAD457ACE}"/>
              </a:ext>
            </a:extLst>
          </p:cNvPr>
          <p:cNvSpPr txBox="1"/>
          <p:nvPr/>
        </p:nvSpPr>
        <p:spPr>
          <a:xfrm>
            <a:off x="8620217" y="3725317"/>
            <a:ext cx="2616590" cy="646331"/>
          </a:xfrm>
          <a:prstGeom prst="rect">
            <a:avLst/>
          </a:prstGeom>
          <a:solidFill>
            <a:schemeClr val="accent2"/>
          </a:solidFill>
          <a:ln>
            <a:solidFill>
              <a:schemeClr val="accent1"/>
            </a:solidFill>
          </a:ln>
        </p:spPr>
        <p:txBody>
          <a:bodyPr wrap="square" rtlCol="0">
            <a:spAutoFit/>
          </a:bodyPr>
          <a:lstStyle/>
          <a:p>
            <a:r>
              <a:rPr lang="nl-BE" sz="3600" b="1" dirty="0">
                <a:solidFill>
                  <a:schemeClr val="bg1"/>
                </a:solidFill>
                <a:latin typeface="Agency FB" panose="020B0503020202020204" pitchFamily="34" charset="0"/>
              </a:rPr>
              <a:t>Wist-je-dat 14 </a:t>
            </a:r>
          </a:p>
        </p:txBody>
      </p:sp>
      <p:sp>
        <p:nvSpPr>
          <p:cNvPr id="3" name="Tekstvak 2">
            <a:hlinkClick r:id="rId4" action="ppaction://hlinksldjump"/>
            <a:extLst>
              <a:ext uri="{FF2B5EF4-FFF2-40B4-BE49-F238E27FC236}">
                <a16:creationId xmlns:a16="http://schemas.microsoft.com/office/drawing/2014/main" id="{7EFC1B2A-621D-E3CC-A6B0-060EDDE96CBD}"/>
              </a:ext>
            </a:extLst>
          </p:cNvPr>
          <p:cNvSpPr txBox="1"/>
          <p:nvPr/>
        </p:nvSpPr>
        <p:spPr>
          <a:xfrm>
            <a:off x="8650967" y="4634544"/>
            <a:ext cx="2616590" cy="523220"/>
          </a:xfrm>
          <a:prstGeom prst="rect">
            <a:avLst/>
          </a:prstGeom>
          <a:solidFill>
            <a:schemeClr val="accent2"/>
          </a:solidFill>
          <a:ln>
            <a:solidFill>
              <a:schemeClr val="accent1"/>
            </a:solidFill>
          </a:ln>
        </p:spPr>
        <p:txBody>
          <a:bodyPr wrap="square" rtlCol="0">
            <a:spAutoFit/>
          </a:bodyPr>
          <a:lstStyle/>
          <a:p>
            <a:pPr algn="ctr"/>
            <a:r>
              <a:rPr lang="nl-BE" sz="2800" b="1" dirty="0">
                <a:solidFill>
                  <a:schemeClr val="bg1"/>
                </a:solidFill>
                <a:latin typeface="Agency FB" panose="020B0503020202020204" pitchFamily="34" charset="0"/>
              </a:rPr>
              <a:t>JUISTE ANTWOORD </a:t>
            </a:r>
          </a:p>
        </p:txBody>
      </p:sp>
    </p:spTree>
    <p:extLst>
      <p:ext uri="{BB962C8B-B14F-4D97-AF65-F5344CB8AC3E}">
        <p14:creationId xmlns:p14="http://schemas.microsoft.com/office/powerpoint/2010/main" val="12688092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B19A3E-4C7B-6789-7D68-A0DB6A5E4D40}"/>
              </a:ext>
            </a:extLst>
          </p:cNvPr>
          <p:cNvSpPr>
            <a:spLocks noGrp="1"/>
          </p:cNvSpPr>
          <p:nvPr>
            <p:ph type="title"/>
          </p:nvPr>
        </p:nvSpPr>
        <p:spPr>
          <a:xfrm>
            <a:off x="913795" y="96350"/>
            <a:ext cx="10353762" cy="970450"/>
          </a:xfrm>
        </p:spPr>
        <p:txBody>
          <a:bodyPr>
            <a:normAutofit/>
          </a:bodyPr>
          <a:lstStyle/>
          <a:p>
            <a:pPr algn="ctr"/>
            <a:r>
              <a:rPr lang="nl-BE" sz="5400" dirty="0"/>
              <a:t>Wist je dat 5 </a:t>
            </a:r>
          </a:p>
        </p:txBody>
      </p:sp>
      <p:sp>
        <p:nvSpPr>
          <p:cNvPr id="4" name="Tijdelijke aanduiding voor inhoud 3">
            <a:extLst>
              <a:ext uri="{FF2B5EF4-FFF2-40B4-BE49-F238E27FC236}">
                <a16:creationId xmlns:a16="http://schemas.microsoft.com/office/drawing/2014/main" id="{DE0C75F9-3F91-2F10-EAB2-BD44F8C38E20}"/>
              </a:ext>
            </a:extLst>
          </p:cNvPr>
          <p:cNvSpPr>
            <a:spLocks noGrp="1"/>
          </p:cNvSpPr>
          <p:nvPr>
            <p:ph idx="1"/>
          </p:nvPr>
        </p:nvSpPr>
        <p:spPr>
          <a:xfrm>
            <a:off x="295422" y="1732449"/>
            <a:ext cx="11605845" cy="4058751"/>
          </a:xfrm>
        </p:spPr>
        <p:txBody>
          <a:bodyPr/>
          <a:lstStyle/>
          <a:p>
            <a:pPr marL="0" marR="0" indent="0" algn="ctr">
              <a:lnSpc>
                <a:spcPct val="107000"/>
              </a:lnSpc>
              <a:spcBef>
                <a:spcPts val="0"/>
              </a:spcBef>
              <a:spcAft>
                <a:spcPts val="800"/>
              </a:spcAft>
              <a:buNone/>
            </a:pPr>
            <a:r>
              <a:rPr lang="nl-BE" sz="3200" kern="1400" dirty="0">
                <a:ln>
                  <a:noFill/>
                </a:ln>
                <a:solidFill>
                  <a:schemeClr val="tx1"/>
                </a:solidFill>
                <a:effectLst/>
                <a:latin typeface="Verdana" panose="020B0604030504040204" pitchFamily="34" charset="0"/>
              </a:rPr>
              <a:t>In België zijn er meer mensen met alcoholproblemen dan met illegale drugsproblemen.</a:t>
            </a:r>
            <a:endParaRPr lang="nl-BE" sz="3200" kern="1400" dirty="0">
              <a:ln>
                <a:noFill/>
              </a:ln>
              <a:solidFill>
                <a:schemeClr val="tx1"/>
              </a:solidFill>
              <a:effectLst/>
              <a:latin typeface="Times New Roman" panose="02020603050405020304" pitchFamily="18" charset="0"/>
            </a:endParaRPr>
          </a:p>
          <a:p>
            <a:pPr marL="0" marR="0" indent="0" algn="l">
              <a:spcBef>
                <a:spcPts val="0"/>
              </a:spcBef>
              <a:spcAft>
                <a:spcPts val="0"/>
              </a:spcAft>
            </a:pPr>
            <a:endParaRPr lang="nl-BE" sz="1800" kern="1400" dirty="0">
              <a:ln>
                <a:noFill/>
              </a:ln>
              <a:solidFill>
                <a:srgbClr val="000000"/>
              </a:solidFill>
              <a:effectLst/>
              <a:latin typeface="Times New Roman" panose="02020603050405020304" pitchFamily="18" charset="0"/>
            </a:endParaRPr>
          </a:p>
        </p:txBody>
      </p:sp>
      <p:pic>
        <p:nvPicPr>
          <p:cNvPr id="3" name="Picture 2" descr="controleer en kruis pictogram. juiste en verkeerde pictogram. ja of nee  knoppen. waar of niet waar. goed of slecht. selectie ontwerp vector ontwerp  4581253 - Download Free Vectors, Vector Bestanden, Ontwerpen Templates">
            <a:hlinkClick r:id="rId2" action="ppaction://hlinksldjump"/>
            <a:extLst>
              <a:ext uri="{FF2B5EF4-FFF2-40B4-BE49-F238E27FC236}">
                <a16:creationId xmlns:a16="http://schemas.microsoft.com/office/drawing/2014/main" id="{EEBA5E93-FE36-6BF9-79CD-FEBEEB4F5D3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485" t="26462" r="54835" b="25744"/>
          <a:stretch/>
        </p:blipFill>
        <p:spPr bwMode="auto">
          <a:xfrm>
            <a:off x="3108960" y="3938952"/>
            <a:ext cx="1901483" cy="1901483"/>
          </a:xfrm>
          <a:prstGeom prst="ellipse">
            <a:avLst/>
          </a:prstGeom>
          <a:noFill/>
          <a:extLst>
            <a:ext uri="{909E8E84-426E-40DD-AFC4-6F175D3DCCD1}">
              <a14:hiddenFill xmlns:a14="http://schemas.microsoft.com/office/drawing/2010/main">
                <a:solidFill>
                  <a:srgbClr val="FFFFFF"/>
                </a:solidFill>
              </a14:hiddenFill>
            </a:ext>
          </a:extLst>
        </p:spPr>
      </p:pic>
      <p:pic>
        <p:nvPicPr>
          <p:cNvPr id="5" name="Picture 6" descr="controleer en kruis pictogram. juiste en verkeerde pictogram. ja of nee  knoppen. waar of niet waar. goed of slecht. selectie ontwerp vector ontwerp  4581253 - Download Free Vectors, Vector Bestanden, Ontwerpen Templates">
            <a:hlinkClick r:id="rId4" action="ppaction://hlinksldjump"/>
            <a:extLst>
              <a:ext uri="{FF2B5EF4-FFF2-40B4-BE49-F238E27FC236}">
                <a16:creationId xmlns:a16="http://schemas.microsoft.com/office/drawing/2014/main" id="{25899D11-7C1E-CDD4-BE92-74F217749B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377" t="25261" r="16359" b="26155"/>
          <a:stretch/>
        </p:blipFill>
        <p:spPr bwMode="auto">
          <a:xfrm>
            <a:off x="6585244" y="3938951"/>
            <a:ext cx="1974948" cy="1901483"/>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31120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4EFCEA-6CB0-5DE6-9771-EC9565636D09}"/>
              </a:ext>
            </a:extLst>
          </p:cNvPr>
          <p:cNvSpPr>
            <a:spLocks noGrp="1"/>
          </p:cNvSpPr>
          <p:nvPr>
            <p:ph type="title"/>
          </p:nvPr>
        </p:nvSpPr>
        <p:spPr/>
        <p:txBody>
          <a:bodyPr/>
          <a:lstStyle/>
          <a:p>
            <a:endParaRPr lang="nl-BE"/>
          </a:p>
        </p:txBody>
      </p:sp>
      <p:pic>
        <p:nvPicPr>
          <p:cNvPr id="5" name="Tijdelijke aanduiding voor inhoud 4" descr="Afbeelding met persoon, muur, stropdas, person&#10;&#10;Automatisch gegenereerde beschrijving">
            <a:extLst>
              <a:ext uri="{FF2B5EF4-FFF2-40B4-BE49-F238E27FC236}">
                <a16:creationId xmlns:a16="http://schemas.microsoft.com/office/drawing/2014/main" id="{2388AAEC-13F5-4D14-8123-9C82C81716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2883" y="326461"/>
            <a:ext cx="4572000" cy="3790950"/>
          </a:xfrm>
        </p:spPr>
      </p:pic>
      <p:sp>
        <p:nvSpPr>
          <p:cNvPr id="6" name="Tekstballon: ovaal 5">
            <a:extLst>
              <a:ext uri="{FF2B5EF4-FFF2-40B4-BE49-F238E27FC236}">
                <a16:creationId xmlns:a16="http://schemas.microsoft.com/office/drawing/2014/main" id="{7BD525BB-2EF0-66AD-2A0D-20B3D3A92546}"/>
              </a:ext>
            </a:extLst>
          </p:cNvPr>
          <p:cNvSpPr/>
          <p:nvPr/>
        </p:nvSpPr>
        <p:spPr>
          <a:xfrm>
            <a:off x="7407119" y="1339755"/>
            <a:ext cx="4572000" cy="1384995"/>
          </a:xfrm>
          <a:prstGeom prst="wedgeEllipseCallout">
            <a:avLst>
              <a:gd name="adj1" fmla="val -124410"/>
              <a:gd name="adj2" fmla="val 3108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dirty="0">
                <a:solidFill>
                  <a:schemeClr val="tx1"/>
                </a:solidFill>
                <a:latin typeface="Arial Narrow" panose="020B0606020202030204" pitchFamily="34" charset="0"/>
              </a:rPr>
              <a:t>Wat zeg je!? </a:t>
            </a:r>
            <a:br>
              <a:rPr lang="nl-BE" sz="2000" dirty="0">
                <a:solidFill>
                  <a:schemeClr val="tx1"/>
                </a:solidFill>
                <a:latin typeface="Arial Narrow" panose="020B0606020202030204" pitchFamily="34" charset="0"/>
              </a:rPr>
            </a:br>
            <a:r>
              <a:rPr lang="nl-BE" sz="2000" dirty="0">
                <a:solidFill>
                  <a:schemeClr val="tx1"/>
                </a:solidFill>
                <a:latin typeface="Arial Narrow" panose="020B0606020202030204" pitchFamily="34" charset="0"/>
              </a:rPr>
              <a:t>Nee, niet juist! </a:t>
            </a:r>
            <a:br>
              <a:rPr lang="nl-BE" sz="2000" dirty="0">
                <a:solidFill>
                  <a:schemeClr val="tx1"/>
                </a:solidFill>
                <a:latin typeface="Arial Narrow" panose="020B0606020202030204" pitchFamily="34" charset="0"/>
              </a:rPr>
            </a:br>
            <a:r>
              <a:rPr lang="nl-BE" sz="2000" dirty="0">
                <a:solidFill>
                  <a:schemeClr val="tx1"/>
                </a:solidFill>
                <a:latin typeface="Arial Narrow" panose="020B0606020202030204" pitchFamily="34" charset="0"/>
              </a:rPr>
              <a:t>Jammer! Volgende keer beter! </a:t>
            </a:r>
          </a:p>
        </p:txBody>
      </p:sp>
      <p:sp>
        <p:nvSpPr>
          <p:cNvPr id="4" name="Tekstvak 3">
            <a:extLst>
              <a:ext uri="{FF2B5EF4-FFF2-40B4-BE49-F238E27FC236}">
                <a16:creationId xmlns:a16="http://schemas.microsoft.com/office/drawing/2014/main" id="{81EFDB6E-0BBC-DFA8-01E2-D3C6479D2583}"/>
              </a:ext>
            </a:extLst>
          </p:cNvPr>
          <p:cNvSpPr txBox="1"/>
          <p:nvPr/>
        </p:nvSpPr>
        <p:spPr>
          <a:xfrm>
            <a:off x="361071" y="4715657"/>
            <a:ext cx="11618047" cy="1384995"/>
          </a:xfrm>
          <a:prstGeom prst="rect">
            <a:avLst/>
          </a:prstGeom>
          <a:noFill/>
        </p:spPr>
        <p:txBody>
          <a:bodyPr wrap="square" rtlCol="0">
            <a:spAutoFit/>
          </a:bodyPr>
          <a:lstStyle/>
          <a:p>
            <a:r>
              <a:rPr lang="nl-BE" sz="2800" dirty="0">
                <a:latin typeface="Arial Narrow" panose="020B0606020202030204" pitchFamily="34" charset="0"/>
              </a:rPr>
              <a:t>Het antwoord is NIET WAAR</a:t>
            </a:r>
          </a:p>
          <a:p>
            <a:r>
              <a:rPr lang="nl-NL" sz="2800" dirty="0">
                <a:latin typeface="Arial Narrow" panose="020B0606020202030204" pitchFamily="34" charset="0"/>
              </a:rPr>
              <a:t>Op jongere leeftijd heeft men doorgaans minder karaktersterkte waardoor men vlugger toegeeft aan het gebruik van genotsmiddelen.</a:t>
            </a:r>
            <a:endParaRPr lang="nl-BE" sz="2800" dirty="0">
              <a:latin typeface="Arial Narrow" panose="020B0606020202030204" pitchFamily="34" charset="0"/>
            </a:endParaRPr>
          </a:p>
        </p:txBody>
      </p:sp>
      <p:sp>
        <p:nvSpPr>
          <p:cNvPr id="3" name="Tekstvak 2">
            <a:hlinkClick r:id="rId3" action="ppaction://hlinksldjump"/>
            <a:extLst>
              <a:ext uri="{FF2B5EF4-FFF2-40B4-BE49-F238E27FC236}">
                <a16:creationId xmlns:a16="http://schemas.microsoft.com/office/drawing/2014/main" id="{ED0BD24E-6388-61C6-C9C8-6D4BC6B9D81C}"/>
              </a:ext>
            </a:extLst>
          </p:cNvPr>
          <p:cNvSpPr txBox="1"/>
          <p:nvPr/>
        </p:nvSpPr>
        <p:spPr>
          <a:xfrm>
            <a:off x="8650967" y="3155458"/>
            <a:ext cx="2616590" cy="830997"/>
          </a:xfrm>
          <a:prstGeom prst="rect">
            <a:avLst/>
          </a:prstGeom>
          <a:solidFill>
            <a:schemeClr val="accent2"/>
          </a:solidFill>
          <a:ln>
            <a:solidFill>
              <a:schemeClr val="accent1"/>
            </a:solidFill>
          </a:ln>
        </p:spPr>
        <p:txBody>
          <a:bodyPr wrap="square" rtlCol="0">
            <a:spAutoFit/>
          </a:bodyPr>
          <a:lstStyle/>
          <a:p>
            <a:r>
              <a:rPr lang="nl-BE" sz="2400" b="1" dirty="0">
                <a:solidFill>
                  <a:schemeClr val="bg1"/>
                </a:solidFill>
                <a:latin typeface="Agency FB" panose="020B0503020202020204" pitchFamily="34" charset="0"/>
              </a:rPr>
              <a:t>Klik hier om terug naar het overzicht te gaan. </a:t>
            </a:r>
          </a:p>
        </p:txBody>
      </p:sp>
    </p:spTree>
    <p:extLst>
      <p:ext uri="{BB962C8B-B14F-4D97-AF65-F5344CB8AC3E}">
        <p14:creationId xmlns:p14="http://schemas.microsoft.com/office/powerpoint/2010/main" val="288638209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CAF811-631E-88E1-830D-470D9196F78A}"/>
              </a:ext>
            </a:extLst>
          </p:cNvPr>
          <p:cNvSpPr>
            <a:spLocks noGrp="1"/>
          </p:cNvSpPr>
          <p:nvPr>
            <p:ph type="title"/>
          </p:nvPr>
        </p:nvSpPr>
        <p:spPr/>
        <p:txBody>
          <a:bodyPr/>
          <a:lstStyle/>
          <a:p>
            <a:endParaRPr lang="nl-BE"/>
          </a:p>
        </p:txBody>
      </p:sp>
      <p:pic>
        <p:nvPicPr>
          <p:cNvPr id="5" name="Tijdelijke aanduiding voor inhoud 4" descr="Afbeelding met persoon, muur, person, binnen&#10;&#10;Automatisch gegenereerde beschrijving">
            <a:extLst>
              <a:ext uri="{FF2B5EF4-FFF2-40B4-BE49-F238E27FC236}">
                <a16:creationId xmlns:a16="http://schemas.microsoft.com/office/drawing/2014/main" id="{65E2979E-FE8D-B70C-9EE0-3E1142E8B45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2882" y="270531"/>
            <a:ext cx="5567829" cy="4616658"/>
          </a:xfrm>
        </p:spPr>
      </p:pic>
      <p:sp>
        <p:nvSpPr>
          <p:cNvPr id="6" name="Tekstballon: ovaal 5">
            <a:extLst>
              <a:ext uri="{FF2B5EF4-FFF2-40B4-BE49-F238E27FC236}">
                <a16:creationId xmlns:a16="http://schemas.microsoft.com/office/drawing/2014/main" id="{E438FC51-E1C6-140E-7CFB-A48866A9A1D7}"/>
              </a:ext>
            </a:extLst>
          </p:cNvPr>
          <p:cNvSpPr/>
          <p:nvPr/>
        </p:nvSpPr>
        <p:spPr>
          <a:xfrm>
            <a:off x="7407118" y="991440"/>
            <a:ext cx="4572000" cy="2289401"/>
          </a:xfrm>
          <a:prstGeom prst="wedgeEllipseCallout">
            <a:avLst>
              <a:gd name="adj1" fmla="val -124718"/>
              <a:gd name="adj2" fmla="val 2283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dirty="0">
                <a:solidFill>
                  <a:schemeClr val="tx1"/>
                </a:solidFill>
                <a:latin typeface="Arial Narrow" panose="020B0606020202030204" pitchFamily="34" charset="0"/>
              </a:rPr>
              <a:t>Blablablabla! </a:t>
            </a:r>
            <a:br>
              <a:rPr lang="nl-BE" sz="2000" dirty="0">
                <a:solidFill>
                  <a:schemeClr val="tx1"/>
                </a:solidFill>
                <a:latin typeface="Arial Narrow" panose="020B0606020202030204" pitchFamily="34" charset="0"/>
              </a:rPr>
            </a:br>
            <a:r>
              <a:rPr lang="nl-BE" sz="2000" dirty="0">
                <a:solidFill>
                  <a:schemeClr val="tx1"/>
                </a:solidFill>
                <a:latin typeface="Arial Narrow" panose="020B0606020202030204" pitchFamily="34" charset="0"/>
              </a:rPr>
              <a:t>Wat zeg je nu!? Niet het juiste antwoord! </a:t>
            </a:r>
            <a:br>
              <a:rPr lang="nl-BE" sz="2000" dirty="0">
                <a:solidFill>
                  <a:schemeClr val="tx1"/>
                </a:solidFill>
                <a:latin typeface="Arial Narrow" panose="020B0606020202030204" pitchFamily="34" charset="0"/>
              </a:rPr>
            </a:br>
            <a:r>
              <a:rPr lang="nl-BE" sz="2000" dirty="0">
                <a:solidFill>
                  <a:schemeClr val="tx1"/>
                </a:solidFill>
                <a:latin typeface="Arial Narrow" panose="020B0606020202030204" pitchFamily="34" charset="0"/>
              </a:rPr>
              <a:t>Jammer! Volgende keer beter</a:t>
            </a:r>
            <a:r>
              <a:rPr lang="nl-BE" dirty="0">
                <a:solidFill>
                  <a:schemeClr val="tx1"/>
                </a:solidFill>
              </a:rPr>
              <a:t>! </a:t>
            </a:r>
          </a:p>
        </p:txBody>
      </p:sp>
      <p:sp>
        <p:nvSpPr>
          <p:cNvPr id="4" name="Tekstvak 3">
            <a:extLst>
              <a:ext uri="{FF2B5EF4-FFF2-40B4-BE49-F238E27FC236}">
                <a16:creationId xmlns:a16="http://schemas.microsoft.com/office/drawing/2014/main" id="{19FA3743-88D0-F133-4ACE-F4CEF8624D77}"/>
              </a:ext>
            </a:extLst>
          </p:cNvPr>
          <p:cNvSpPr txBox="1"/>
          <p:nvPr/>
        </p:nvSpPr>
        <p:spPr>
          <a:xfrm>
            <a:off x="262596" y="4958619"/>
            <a:ext cx="11540197" cy="1384995"/>
          </a:xfrm>
          <a:prstGeom prst="rect">
            <a:avLst/>
          </a:prstGeom>
          <a:noFill/>
        </p:spPr>
        <p:txBody>
          <a:bodyPr wrap="square" rtlCol="0">
            <a:spAutoFit/>
          </a:bodyPr>
          <a:lstStyle/>
          <a:p>
            <a:r>
              <a:rPr lang="nl-BE" sz="2800" dirty="0">
                <a:latin typeface="Arial Narrow" panose="020B0606020202030204" pitchFamily="34" charset="0"/>
              </a:rPr>
              <a:t>Het antwoord is NIET WAAR</a:t>
            </a:r>
          </a:p>
          <a:p>
            <a:r>
              <a:rPr lang="nl-NL" sz="2800" dirty="0">
                <a:latin typeface="Arial Narrow" panose="020B0606020202030204" pitchFamily="34" charset="0"/>
              </a:rPr>
              <a:t>Het lichaamsgewicht, het geslacht, vermoeidheid, enz. zijn factoren die ervoor zorgen dat iedereen anders reageert op eenzelfde drug. </a:t>
            </a:r>
            <a:endParaRPr lang="nl-BE" sz="2800" dirty="0">
              <a:latin typeface="Arial Narrow" panose="020B0606020202030204" pitchFamily="34" charset="0"/>
            </a:endParaRPr>
          </a:p>
        </p:txBody>
      </p:sp>
      <p:sp>
        <p:nvSpPr>
          <p:cNvPr id="3" name="Tekstvak 2">
            <a:hlinkClick r:id="rId3" action="ppaction://hlinksldjump"/>
            <a:extLst>
              <a:ext uri="{FF2B5EF4-FFF2-40B4-BE49-F238E27FC236}">
                <a16:creationId xmlns:a16="http://schemas.microsoft.com/office/drawing/2014/main" id="{9C06B521-8F7A-83C6-F160-AA5AFE9A48EB}"/>
              </a:ext>
            </a:extLst>
          </p:cNvPr>
          <p:cNvSpPr txBox="1"/>
          <p:nvPr/>
        </p:nvSpPr>
        <p:spPr>
          <a:xfrm>
            <a:off x="8257737" y="3704231"/>
            <a:ext cx="2616590" cy="830997"/>
          </a:xfrm>
          <a:prstGeom prst="rect">
            <a:avLst/>
          </a:prstGeom>
          <a:solidFill>
            <a:schemeClr val="accent2"/>
          </a:solidFill>
          <a:ln>
            <a:solidFill>
              <a:schemeClr val="accent1"/>
            </a:solidFill>
          </a:ln>
        </p:spPr>
        <p:txBody>
          <a:bodyPr wrap="square" rtlCol="0">
            <a:spAutoFit/>
          </a:bodyPr>
          <a:lstStyle/>
          <a:p>
            <a:r>
              <a:rPr lang="nl-BE" sz="2400" b="1" dirty="0">
                <a:solidFill>
                  <a:schemeClr val="bg1"/>
                </a:solidFill>
                <a:latin typeface="Agency FB" panose="020B0503020202020204" pitchFamily="34" charset="0"/>
              </a:rPr>
              <a:t>Klik hier om terug naar het overzicht te gaan. </a:t>
            </a:r>
          </a:p>
        </p:txBody>
      </p:sp>
    </p:spTree>
    <p:extLst>
      <p:ext uri="{BB962C8B-B14F-4D97-AF65-F5344CB8AC3E}">
        <p14:creationId xmlns:p14="http://schemas.microsoft.com/office/powerpoint/2010/main" val="142655930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1B922C-7F73-4E1B-CAA4-DB716B870184}"/>
              </a:ext>
            </a:extLst>
          </p:cNvPr>
          <p:cNvSpPr>
            <a:spLocks noGrp="1"/>
          </p:cNvSpPr>
          <p:nvPr>
            <p:ph type="title"/>
          </p:nvPr>
        </p:nvSpPr>
        <p:spPr/>
        <p:txBody>
          <a:bodyPr/>
          <a:lstStyle/>
          <a:p>
            <a:endParaRPr lang="nl-BE"/>
          </a:p>
        </p:txBody>
      </p:sp>
      <p:pic>
        <p:nvPicPr>
          <p:cNvPr id="5" name="Tijdelijke aanduiding voor inhoud 4" descr="Afbeelding met persoon, muur, stropdas, person&#10;&#10;Automatisch gegenereerde beschrijving">
            <a:extLst>
              <a:ext uri="{FF2B5EF4-FFF2-40B4-BE49-F238E27FC236}">
                <a16:creationId xmlns:a16="http://schemas.microsoft.com/office/drawing/2014/main" id="{BA27CA99-C0BB-773B-96A0-9DED1289D36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2882" y="304592"/>
            <a:ext cx="5333249" cy="4422152"/>
          </a:xfrm>
        </p:spPr>
      </p:pic>
      <p:sp>
        <p:nvSpPr>
          <p:cNvPr id="6" name="Tekstballon: ovaal 5">
            <a:extLst>
              <a:ext uri="{FF2B5EF4-FFF2-40B4-BE49-F238E27FC236}">
                <a16:creationId xmlns:a16="http://schemas.microsoft.com/office/drawing/2014/main" id="{464DA714-AE01-73B3-DAF9-0F727F9D33DD}"/>
              </a:ext>
            </a:extLst>
          </p:cNvPr>
          <p:cNvSpPr/>
          <p:nvPr/>
        </p:nvSpPr>
        <p:spPr>
          <a:xfrm>
            <a:off x="7396470" y="304593"/>
            <a:ext cx="4572000" cy="1538276"/>
          </a:xfrm>
          <a:prstGeom prst="wedgeEllipseCallout">
            <a:avLst>
              <a:gd name="adj1" fmla="val -126565"/>
              <a:gd name="adj2" fmla="val 11212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dirty="0" err="1">
                <a:solidFill>
                  <a:schemeClr val="tx1"/>
                </a:solidFill>
                <a:latin typeface="Arial Narrow" panose="020B0606020202030204" pitchFamily="34" charset="0"/>
              </a:rPr>
              <a:t>Woow</a:t>
            </a:r>
            <a:r>
              <a:rPr lang="nl-BE" sz="2000" dirty="0">
                <a:solidFill>
                  <a:schemeClr val="tx1"/>
                </a:solidFill>
                <a:latin typeface="Arial Narrow" panose="020B0606020202030204" pitchFamily="34" charset="0"/>
              </a:rPr>
              <a:t>, wat zeg je!? </a:t>
            </a:r>
            <a:br>
              <a:rPr lang="nl-BE" sz="2000" dirty="0">
                <a:solidFill>
                  <a:schemeClr val="tx1"/>
                </a:solidFill>
                <a:latin typeface="Arial Narrow" panose="020B0606020202030204" pitchFamily="34" charset="0"/>
              </a:rPr>
            </a:br>
            <a:r>
              <a:rPr lang="nl-BE" sz="2000" dirty="0">
                <a:solidFill>
                  <a:schemeClr val="tx1"/>
                </a:solidFill>
                <a:latin typeface="Arial Narrow" panose="020B0606020202030204" pitchFamily="34" charset="0"/>
              </a:rPr>
              <a:t>Nee, niet goed! </a:t>
            </a:r>
            <a:br>
              <a:rPr lang="nl-BE" sz="2000" dirty="0">
                <a:solidFill>
                  <a:schemeClr val="tx1"/>
                </a:solidFill>
                <a:latin typeface="Arial Narrow" panose="020B0606020202030204" pitchFamily="34" charset="0"/>
              </a:rPr>
            </a:br>
            <a:r>
              <a:rPr lang="nl-BE" sz="2000" dirty="0">
                <a:solidFill>
                  <a:schemeClr val="tx1"/>
                </a:solidFill>
                <a:latin typeface="Arial Narrow" panose="020B0606020202030204" pitchFamily="34" charset="0"/>
              </a:rPr>
              <a:t>Andere keer beter. </a:t>
            </a:r>
          </a:p>
        </p:txBody>
      </p:sp>
      <p:sp>
        <p:nvSpPr>
          <p:cNvPr id="4" name="Tekstvak 3">
            <a:extLst>
              <a:ext uri="{FF2B5EF4-FFF2-40B4-BE49-F238E27FC236}">
                <a16:creationId xmlns:a16="http://schemas.microsoft.com/office/drawing/2014/main" id="{3FA9F861-9283-BCED-DC09-3BD11A148799}"/>
              </a:ext>
            </a:extLst>
          </p:cNvPr>
          <p:cNvSpPr txBox="1"/>
          <p:nvPr/>
        </p:nvSpPr>
        <p:spPr>
          <a:xfrm>
            <a:off x="194667" y="5599300"/>
            <a:ext cx="9487803" cy="954107"/>
          </a:xfrm>
          <a:prstGeom prst="rect">
            <a:avLst/>
          </a:prstGeom>
          <a:noFill/>
        </p:spPr>
        <p:txBody>
          <a:bodyPr wrap="square" rtlCol="0">
            <a:spAutoFit/>
          </a:bodyPr>
          <a:lstStyle/>
          <a:p>
            <a:r>
              <a:rPr lang="nl-BE" sz="2800" dirty="0">
                <a:latin typeface="Arial Narrow" panose="020B0606020202030204" pitchFamily="34" charset="0"/>
              </a:rPr>
              <a:t>Het antwoord is </a:t>
            </a:r>
            <a:r>
              <a:rPr lang="nl-BE" sz="2800" b="1" dirty="0">
                <a:latin typeface="Arial Narrow" panose="020B0606020202030204" pitchFamily="34" charset="0"/>
              </a:rPr>
              <a:t>NIET WAAR</a:t>
            </a:r>
          </a:p>
          <a:p>
            <a:r>
              <a:rPr lang="nl-NL" sz="2800" dirty="0">
                <a:latin typeface="Arial Narrow" panose="020B0606020202030204" pitchFamily="34" charset="0"/>
              </a:rPr>
              <a:t>Cocaïne is een soort drug.  In cola zit cafeïne verwerkt. </a:t>
            </a:r>
            <a:endParaRPr lang="nl-BE" sz="2800" dirty="0">
              <a:latin typeface="Arial Narrow" panose="020B0606020202030204" pitchFamily="34" charset="0"/>
            </a:endParaRPr>
          </a:p>
        </p:txBody>
      </p:sp>
      <p:sp>
        <p:nvSpPr>
          <p:cNvPr id="3" name="Tekstvak 2">
            <a:hlinkClick r:id="rId3" action="ppaction://hlinksldjump"/>
            <a:extLst>
              <a:ext uri="{FF2B5EF4-FFF2-40B4-BE49-F238E27FC236}">
                <a16:creationId xmlns:a16="http://schemas.microsoft.com/office/drawing/2014/main" id="{29F5B8A8-8EB9-4835-F160-84BA54304F81}"/>
              </a:ext>
            </a:extLst>
          </p:cNvPr>
          <p:cNvSpPr txBox="1"/>
          <p:nvPr/>
        </p:nvSpPr>
        <p:spPr>
          <a:xfrm>
            <a:off x="8374175" y="2343179"/>
            <a:ext cx="2616590" cy="830997"/>
          </a:xfrm>
          <a:prstGeom prst="rect">
            <a:avLst/>
          </a:prstGeom>
          <a:solidFill>
            <a:schemeClr val="accent2"/>
          </a:solidFill>
          <a:ln>
            <a:solidFill>
              <a:schemeClr val="accent1"/>
            </a:solidFill>
          </a:ln>
        </p:spPr>
        <p:txBody>
          <a:bodyPr wrap="square" rtlCol="0">
            <a:spAutoFit/>
          </a:bodyPr>
          <a:lstStyle/>
          <a:p>
            <a:r>
              <a:rPr lang="nl-BE" sz="2400" b="1" dirty="0">
                <a:solidFill>
                  <a:schemeClr val="bg1"/>
                </a:solidFill>
                <a:latin typeface="Agency FB" panose="020B0503020202020204" pitchFamily="34" charset="0"/>
              </a:rPr>
              <a:t>Klik hier om terug naar het overzicht te gaan. </a:t>
            </a:r>
          </a:p>
        </p:txBody>
      </p:sp>
    </p:spTree>
    <p:extLst>
      <p:ext uri="{BB962C8B-B14F-4D97-AF65-F5344CB8AC3E}">
        <p14:creationId xmlns:p14="http://schemas.microsoft.com/office/powerpoint/2010/main" val="286443603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50E628-9E83-BE36-A1A3-F18A135A63CD}"/>
              </a:ext>
            </a:extLst>
          </p:cNvPr>
          <p:cNvSpPr>
            <a:spLocks noGrp="1"/>
          </p:cNvSpPr>
          <p:nvPr>
            <p:ph type="title"/>
          </p:nvPr>
        </p:nvSpPr>
        <p:spPr/>
        <p:txBody>
          <a:bodyPr/>
          <a:lstStyle/>
          <a:p>
            <a:endParaRPr lang="nl-BE"/>
          </a:p>
        </p:txBody>
      </p:sp>
      <p:pic>
        <p:nvPicPr>
          <p:cNvPr id="5" name="Tijdelijke aanduiding voor inhoud 4" descr="Afbeelding met tekst, persoon, person, muur&#10;&#10;Automatisch gegenereerde beschrijving">
            <a:extLst>
              <a:ext uri="{FF2B5EF4-FFF2-40B4-BE49-F238E27FC236}">
                <a16:creationId xmlns:a16="http://schemas.microsoft.com/office/drawing/2014/main" id="{768CFA0C-818C-CC64-18E1-EA81B92242E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0680" y="219111"/>
            <a:ext cx="5210548" cy="4324754"/>
          </a:xfrm>
        </p:spPr>
      </p:pic>
      <p:sp>
        <p:nvSpPr>
          <p:cNvPr id="6" name="Tekstballon: ovaal 5">
            <a:extLst>
              <a:ext uri="{FF2B5EF4-FFF2-40B4-BE49-F238E27FC236}">
                <a16:creationId xmlns:a16="http://schemas.microsoft.com/office/drawing/2014/main" id="{82BCA62A-3050-AB72-4040-4144BA6D87CB}"/>
              </a:ext>
            </a:extLst>
          </p:cNvPr>
          <p:cNvSpPr/>
          <p:nvPr/>
        </p:nvSpPr>
        <p:spPr>
          <a:xfrm>
            <a:off x="7196103" y="219111"/>
            <a:ext cx="4572000" cy="1420721"/>
          </a:xfrm>
          <a:prstGeom prst="wedgeEllipseCallout">
            <a:avLst>
              <a:gd name="adj1" fmla="val -99180"/>
              <a:gd name="adj2" fmla="val 8209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dirty="0">
                <a:solidFill>
                  <a:schemeClr val="tx1"/>
                </a:solidFill>
                <a:latin typeface="Arial Narrow" panose="020B0606020202030204" pitchFamily="34" charset="0"/>
              </a:rPr>
              <a:t>Huh?! Ik dacht het niet. </a:t>
            </a:r>
          </a:p>
        </p:txBody>
      </p:sp>
      <p:sp>
        <p:nvSpPr>
          <p:cNvPr id="3" name="Tekstvak 2">
            <a:extLst>
              <a:ext uri="{FF2B5EF4-FFF2-40B4-BE49-F238E27FC236}">
                <a16:creationId xmlns:a16="http://schemas.microsoft.com/office/drawing/2014/main" id="{60097FE3-947F-6A6D-7A49-03E2F4C16FD1}"/>
              </a:ext>
            </a:extLst>
          </p:cNvPr>
          <p:cNvSpPr txBox="1"/>
          <p:nvPr/>
        </p:nvSpPr>
        <p:spPr>
          <a:xfrm>
            <a:off x="170680" y="5171182"/>
            <a:ext cx="12037257" cy="1077218"/>
          </a:xfrm>
          <a:prstGeom prst="rect">
            <a:avLst/>
          </a:prstGeom>
          <a:noFill/>
        </p:spPr>
        <p:txBody>
          <a:bodyPr wrap="square" rtlCol="0">
            <a:spAutoFit/>
          </a:bodyPr>
          <a:lstStyle/>
          <a:p>
            <a:r>
              <a:rPr lang="nl-BE" sz="3200" dirty="0">
                <a:latin typeface="Arial Narrow" panose="020B0606020202030204" pitchFamily="34" charset="0"/>
              </a:rPr>
              <a:t>Het antwoord is </a:t>
            </a:r>
            <a:r>
              <a:rPr lang="nl-BE" sz="3200" b="1" dirty="0">
                <a:latin typeface="Arial Narrow" panose="020B0606020202030204" pitchFamily="34" charset="0"/>
              </a:rPr>
              <a:t>WAAR</a:t>
            </a:r>
            <a:r>
              <a:rPr lang="nl-BE" sz="3200" dirty="0">
                <a:latin typeface="Arial Narrow" panose="020B0606020202030204" pitchFamily="34" charset="0"/>
              </a:rPr>
              <a:t> </a:t>
            </a:r>
            <a:br>
              <a:rPr lang="nl-BE" sz="3200" dirty="0">
                <a:latin typeface="Arial Narrow" panose="020B0606020202030204" pitchFamily="34" charset="0"/>
              </a:rPr>
            </a:br>
            <a:r>
              <a:rPr lang="nl-BE" sz="3200" dirty="0">
                <a:latin typeface="Arial Narrow" panose="020B0606020202030204" pitchFamily="34" charset="0"/>
              </a:rPr>
              <a:t>De drugsgebruikers zijn verdeeld over alle lagen van de bevolking. </a:t>
            </a:r>
          </a:p>
        </p:txBody>
      </p:sp>
      <p:sp>
        <p:nvSpPr>
          <p:cNvPr id="4" name="Tekstvak 3">
            <a:hlinkClick r:id="rId3" action="ppaction://hlinksldjump"/>
            <a:extLst>
              <a:ext uri="{FF2B5EF4-FFF2-40B4-BE49-F238E27FC236}">
                <a16:creationId xmlns:a16="http://schemas.microsoft.com/office/drawing/2014/main" id="{EB49A6F9-5068-2F03-27A5-7ECD89031120}"/>
              </a:ext>
            </a:extLst>
          </p:cNvPr>
          <p:cNvSpPr txBox="1"/>
          <p:nvPr/>
        </p:nvSpPr>
        <p:spPr>
          <a:xfrm>
            <a:off x="8371060" y="2099878"/>
            <a:ext cx="2616590" cy="830997"/>
          </a:xfrm>
          <a:prstGeom prst="rect">
            <a:avLst/>
          </a:prstGeom>
          <a:solidFill>
            <a:schemeClr val="accent2"/>
          </a:solidFill>
          <a:ln>
            <a:solidFill>
              <a:schemeClr val="accent1"/>
            </a:solidFill>
          </a:ln>
        </p:spPr>
        <p:txBody>
          <a:bodyPr wrap="square" rtlCol="0">
            <a:spAutoFit/>
          </a:bodyPr>
          <a:lstStyle/>
          <a:p>
            <a:r>
              <a:rPr lang="nl-BE" sz="2400" b="1" dirty="0">
                <a:solidFill>
                  <a:schemeClr val="bg1"/>
                </a:solidFill>
                <a:latin typeface="Agency FB" panose="020B0503020202020204" pitchFamily="34" charset="0"/>
              </a:rPr>
              <a:t>Klik hier om terug naar het overzicht te gaan. </a:t>
            </a:r>
          </a:p>
        </p:txBody>
      </p:sp>
    </p:spTree>
    <p:extLst>
      <p:ext uri="{BB962C8B-B14F-4D97-AF65-F5344CB8AC3E}">
        <p14:creationId xmlns:p14="http://schemas.microsoft.com/office/powerpoint/2010/main" val="195494279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2B43BA-4D1E-AA2D-420E-2A5001E99A71}"/>
              </a:ext>
            </a:extLst>
          </p:cNvPr>
          <p:cNvSpPr>
            <a:spLocks noGrp="1"/>
          </p:cNvSpPr>
          <p:nvPr>
            <p:ph type="title"/>
          </p:nvPr>
        </p:nvSpPr>
        <p:spPr/>
        <p:txBody>
          <a:bodyPr/>
          <a:lstStyle/>
          <a:p>
            <a:endParaRPr lang="nl-BE"/>
          </a:p>
        </p:txBody>
      </p:sp>
      <p:pic>
        <p:nvPicPr>
          <p:cNvPr id="5" name="Tijdelijke aanduiding voor inhoud 4" descr="Afbeelding met tekst, persoon, person, muur&#10;&#10;Automatisch gegenereerde beschrijving">
            <a:extLst>
              <a:ext uri="{FF2B5EF4-FFF2-40B4-BE49-F238E27FC236}">
                <a16:creationId xmlns:a16="http://schemas.microsoft.com/office/drawing/2014/main" id="{9AB1BC91-B29B-76D7-C950-02A6DB108DB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6825" y="251025"/>
            <a:ext cx="4598585" cy="3816826"/>
          </a:xfrm>
        </p:spPr>
      </p:pic>
      <p:sp>
        <p:nvSpPr>
          <p:cNvPr id="6" name="Tekstballon: ovaal 5">
            <a:extLst>
              <a:ext uri="{FF2B5EF4-FFF2-40B4-BE49-F238E27FC236}">
                <a16:creationId xmlns:a16="http://schemas.microsoft.com/office/drawing/2014/main" id="{74A55D56-2C2B-AA8D-D53E-BB27D84F6B1E}"/>
              </a:ext>
            </a:extLst>
          </p:cNvPr>
          <p:cNvSpPr/>
          <p:nvPr/>
        </p:nvSpPr>
        <p:spPr>
          <a:xfrm>
            <a:off x="7449321" y="239269"/>
            <a:ext cx="4572000" cy="1645804"/>
          </a:xfrm>
          <a:prstGeom prst="wedgeEllipseCallout">
            <a:avLst>
              <a:gd name="adj1" fmla="val -111487"/>
              <a:gd name="adj2" fmla="val 6458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dirty="0">
                <a:solidFill>
                  <a:schemeClr val="tx1"/>
                </a:solidFill>
                <a:latin typeface="Arial Narrow" panose="020B0606020202030204" pitchFamily="34" charset="0"/>
              </a:rPr>
              <a:t>Nee, nee, nee, niet goed! </a:t>
            </a:r>
            <a:br>
              <a:rPr lang="nl-BE" sz="2400" dirty="0">
                <a:solidFill>
                  <a:schemeClr val="tx1"/>
                </a:solidFill>
                <a:latin typeface="Arial Narrow" panose="020B0606020202030204" pitchFamily="34" charset="0"/>
              </a:rPr>
            </a:br>
            <a:r>
              <a:rPr lang="nl-BE" sz="2400" dirty="0">
                <a:solidFill>
                  <a:schemeClr val="tx1"/>
                </a:solidFill>
                <a:latin typeface="Arial Narrow" panose="020B0606020202030204" pitchFamily="34" charset="0"/>
              </a:rPr>
              <a:t>Volgende keer beter! </a:t>
            </a:r>
          </a:p>
        </p:txBody>
      </p:sp>
      <p:sp>
        <p:nvSpPr>
          <p:cNvPr id="4" name="Tekstvak 3">
            <a:extLst>
              <a:ext uri="{FF2B5EF4-FFF2-40B4-BE49-F238E27FC236}">
                <a16:creationId xmlns:a16="http://schemas.microsoft.com/office/drawing/2014/main" id="{24F8457E-99B1-BDBA-4D8A-EAB29931593A}"/>
              </a:ext>
            </a:extLst>
          </p:cNvPr>
          <p:cNvSpPr txBox="1"/>
          <p:nvPr/>
        </p:nvSpPr>
        <p:spPr>
          <a:xfrm>
            <a:off x="351692" y="4706702"/>
            <a:ext cx="11394167" cy="1410130"/>
          </a:xfrm>
          <a:prstGeom prst="rect">
            <a:avLst/>
          </a:prstGeom>
          <a:noFill/>
        </p:spPr>
        <p:txBody>
          <a:bodyPr wrap="square" rtlCol="0">
            <a:spAutoFit/>
          </a:bodyPr>
          <a:lstStyle/>
          <a:p>
            <a:r>
              <a:rPr lang="nl-BE" sz="2800" dirty="0">
                <a:latin typeface="Arial Narrow" panose="020B0606020202030204" pitchFamily="34" charset="0"/>
              </a:rPr>
              <a:t>Het antwoord is  </a:t>
            </a:r>
            <a:r>
              <a:rPr lang="nl-BE" sz="2800" b="1" dirty="0">
                <a:latin typeface="Arial Narrow" panose="020B0606020202030204" pitchFamily="34" charset="0"/>
              </a:rPr>
              <a:t>WAAR</a:t>
            </a:r>
            <a:r>
              <a:rPr lang="nl-BE" sz="2800" dirty="0">
                <a:latin typeface="Arial Narrow" panose="020B0606020202030204" pitchFamily="34" charset="0"/>
              </a:rPr>
              <a:t> </a:t>
            </a:r>
          </a:p>
          <a:p>
            <a:pPr>
              <a:lnSpc>
                <a:spcPct val="107000"/>
              </a:lnSpc>
              <a:spcAft>
                <a:spcPts val="800"/>
              </a:spcAft>
            </a:pPr>
            <a:r>
              <a:rPr lang="nl-NL" sz="2800" dirty="0">
                <a:latin typeface="Arial Narrow" panose="020B0606020202030204" pitchFamily="34" charset="0"/>
              </a:rPr>
              <a:t>Op jongere leeftijd heeft men doorgaans minder karaktersterkte waardoor men vlugger toegeeft aan het gebruik van genotsmiddelen, zeker bij beste vrienden. </a:t>
            </a:r>
            <a:endParaRPr lang="nl-BE" sz="2800" dirty="0">
              <a:latin typeface="Arial Narrow" panose="020B0606020202030204" pitchFamily="34" charset="0"/>
            </a:endParaRPr>
          </a:p>
        </p:txBody>
      </p:sp>
      <p:sp>
        <p:nvSpPr>
          <p:cNvPr id="3" name="Tekstvak 2">
            <a:hlinkClick r:id="rId3" action="ppaction://hlinksldjump"/>
            <a:extLst>
              <a:ext uri="{FF2B5EF4-FFF2-40B4-BE49-F238E27FC236}">
                <a16:creationId xmlns:a16="http://schemas.microsoft.com/office/drawing/2014/main" id="{47B3AD55-A603-EF29-2392-46EAEF5AAE10}"/>
              </a:ext>
            </a:extLst>
          </p:cNvPr>
          <p:cNvSpPr txBox="1"/>
          <p:nvPr/>
        </p:nvSpPr>
        <p:spPr>
          <a:xfrm>
            <a:off x="8525804" y="3236854"/>
            <a:ext cx="2616590" cy="830997"/>
          </a:xfrm>
          <a:prstGeom prst="rect">
            <a:avLst/>
          </a:prstGeom>
          <a:solidFill>
            <a:schemeClr val="accent2"/>
          </a:solidFill>
          <a:ln>
            <a:solidFill>
              <a:schemeClr val="accent1"/>
            </a:solidFill>
          </a:ln>
        </p:spPr>
        <p:txBody>
          <a:bodyPr wrap="square" rtlCol="0">
            <a:spAutoFit/>
          </a:bodyPr>
          <a:lstStyle/>
          <a:p>
            <a:r>
              <a:rPr lang="nl-BE" sz="2400" b="1" dirty="0">
                <a:solidFill>
                  <a:schemeClr val="bg1"/>
                </a:solidFill>
                <a:latin typeface="Agency FB" panose="020B0503020202020204" pitchFamily="34" charset="0"/>
              </a:rPr>
              <a:t>Klik hier om terug naar het overzicht te gaan. </a:t>
            </a:r>
          </a:p>
        </p:txBody>
      </p:sp>
    </p:spTree>
    <p:extLst>
      <p:ext uri="{BB962C8B-B14F-4D97-AF65-F5344CB8AC3E}">
        <p14:creationId xmlns:p14="http://schemas.microsoft.com/office/powerpoint/2010/main" val="290711681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4EFCEA-6CB0-5DE6-9771-EC9565636D09}"/>
              </a:ext>
            </a:extLst>
          </p:cNvPr>
          <p:cNvSpPr>
            <a:spLocks noGrp="1"/>
          </p:cNvSpPr>
          <p:nvPr>
            <p:ph type="title"/>
          </p:nvPr>
        </p:nvSpPr>
        <p:spPr/>
        <p:txBody>
          <a:bodyPr/>
          <a:lstStyle/>
          <a:p>
            <a:endParaRPr lang="nl-BE"/>
          </a:p>
        </p:txBody>
      </p:sp>
      <p:pic>
        <p:nvPicPr>
          <p:cNvPr id="5" name="Tijdelijke aanduiding voor inhoud 4" descr="Afbeelding met persoon, muur, stropdas, person&#10;&#10;Automatisch gegenereerde beschrijving">
            <a:extLst>
              <a:ext uri="{FF2B5EF4-FFF2-40B4-BE49-F238E27FC236}">
                <a16:creationId xmlns:a16="http://schemas.microsoft.com/office/drawing/2014/main" id="{2388AAEC-13F5-4D14-8123-9C82C81716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2883" y="326461"/>
            <a:ext cx="4572000" cy="3790950"/>
          </a:xfrm>
        </p:spPr>
      </p:pic>
      <p:sp>
        <p:nvSpPr>
          <p:cNvPr id="6" name="Tekstballon: ovaal 5">
            <a:extLst>
              <a:ext uri="{FF2B5EF4-FFF2-40B4-BE49-F238E27FC236}">
                <a16:creationId xmlns:a16="http://schemas.microsoft.com/office/drawing/2014/main" id="{7BD525BB-2EF0-66AD-2A0D-20B3D3A92546}"/>
              </a:ext>
            </a:extLst>
          </p:cNvPr>
          <p:cNvSpPr/>
          <p:nvPr/>
        </p:nvSpPr>
        <p:spPr>
          <a:xfrm>
            <a:off x="7238307" y="561045"/>
            <a:ext cx="4572000" cy="1384995"/>
          </a:xfrm>
          <a:prstGeom prst="wedgeEllipseCallout">
            <a:avLst>
              <a:gd name="adj1" fmla="val -118256"/>
              <a:gd name="adj2" fmla="val 1011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dirty="0">
                <a:solidFill>
                  <a:schemeClr val="tx1"/>
                </a:solidFill>
                <a:latin typeface="Arial Narrow" panose="020B0606020202030204" pitchFamily="34" charset="0"/>
              </a:rPr>
              <a:t>Wat zeg je!? </a:t>
            </a:r>
            <a:br>
              <a:rPr lang="nl-BE" sz="2000" dirty="0">
                <a:solidFill>
                  <a:schemeClr val="tx1"/>
                </a:solidFill>
                <a:latin typeface="Arial Narrow" panose="020B0606020202030204" pitchFamily="34" charset="0"/>
              </a:rPr>
            </a:br>
            <a:r>
              <a:rPr lang="nl-BE" sz="2000" dirty="0">
                <a:solidFill>
                  <a:schemeClr val="tx1"/>
                </a:solidFill>
                <a:latin typeface="Arial Narrow" panose="020B0606020202030204" pitchFamily="34" charset="0"/>
              </a:rPr>
              <a:t>Nee, niet juist! </a:t>
            </a:r>
            <a:br>
              <a:rPr lang="nl-BE" sz="2000" dirty="0">
                <a:solidFill>
                  <a:schemeClr val="tx1"/>
                </a:solidFill>
                <a:latin typeface="Arial Narrow" panose="020B0606020202030204" pitchFamily="34" charset="0"/>
              </a:rPr>
            </a:br>
            <a:r>
              <a:rPr lang="nl-BE" sz="2000" dirty="0">
                <a:solidFill>
                  <a:schemeClr val="tx1"/>
                </a:solidFill>
                <a:latin typeface="Arial Narrow" panose="020B0606020202030204" pitchFamily="34" charset="0"/>
              </a:rPr>
              <a:t>Jammer! Volgende keer beter! </a:t>
            </a:r>
          </a:p>
        </p:txBody>
      </p:sp>
      <p:sp>
        <p:nvSpPr>
          <p:cNvPr id="3" name="Tekstvak 2">
            <a:extLst>
              <a:ext uri="{FF2B5EF4-FFF2-40B4-BE49-F238E27FC236}">
                <a16:creationId xmlns:a16="http://schemas.microsoft.com/office/drawing/2014/main" id="{E93BC1BF-60B7-5008-2224-B53D8C5735AE}"/>
              </a:ext>
            </a:extLst>
          </p:cNvPr>
          <p:cNvSpPr txBox="1"/>
          <p:nvPr/>
        </p:nvSpPr>
        <p:spPr>
          <a:xfrm>
            <a:off x="212884" y="4549712"/>
            <a:ext cx="11714518" cy="1708738"/>
          </a:xfrm>
          <a:prstGeom prst="rect">
            <a:avLst/>
          </a:prstGeom>
          <a:noFill/>
        </p:spPr>
        <p:txBody>
          <a:bodyPr wrap="square">
            <a:spAutoFit/>
          </a:bodyPr>
          <a:lstStyle/>
          <a:p>
            <a:pPr>
              <a:lnSpc>
                <a:spcPct val="107000"/>
              </a:lnSpc>
              <a:spcAft>
                <a:spcPts val="800"/>
              </a:spcAft>
            </a:pPr>
            <a:r>
              <a:rPr lang="nl-BE" sz="2800" dirty="0">
                <a:latin typeface="Arial Narrow" panose="020B0606020202030204" pitchFamily="34" charset="0"/>
              </a:rPr>
              <a:t>Het antwoord is </a:t>
            </a:r>
            <a:r>
              <a:rPr lang="nl-BE" sz="2800" b="1" dirty="0">
                <a:latin typeface="Arial Narrow" panose="020B0606020202030204" pitchFamily="34" charset="0"/>
              </a:rPr>
              <a:t>WAAR</a:t>
            </a:r>
            <a:r>
              <a:rPr lang="nl-BE" sz="2800" dirty="0">
                <a:latin typeface="Arial Narrow" panose="020B0606020202030204" pitchFamily="34" charset="0"/>
              </a:rPr>
              <a:t>  </a:t>
            </a:r>
            <a:br>
              <a:rPr lang="nl-BE" sz="2800" dirty="0">
                <a:latin typeface="Arial Narrow" panose="020B0606020202030204" pitchFamily="34" charset="0"/>
              </a:rPr>
            </a:br>
            <a:r>
              <a:rPr lang="nl-BE" sz="2400" dirty="0">
                <a:latin typeface="Arial Narrow" panose="020B0606020202030204" pitchFamily="34" charset="0"/>
              </a:rPr>
              <a:t>Je hebt ongeveer 1 kans op 3 om een alcoholprobleem te ontwikkelen als je een ouder hebt met een alcoholprobleem. Dit wil niet zeggen dat het sowieso zo is dat je een drankprobleem krijgt. Bij de meeste mensen is het niet het geval maar je hoort wel tot een groep die er gevoeliger voor is. </a:t>
            </a:r>
            <a:endParaRPr lang="nl-BE" sz="2800" dirty="0">
              <a:latin typeface="Arial Narrow" panose="020B0606020202030204" pitchFamily="34" charset="0"/>
            </a:endParaRPr>
          </a:p>
        </p:txBody>
      </p:sp>
      <p:sp>
        <p:nvSpPr>
          <p:cNvPr id="4" name="Tekstvak 3">
            <a:hlinkClick r:id="rId3" action="ppaction://hlinksldjump"/>
            <a:extLst>
              <a:ext uri="{FF2B5EF4-FFF2-40B4-BE49-F238E27FC236}">
                <a16:creationId xmlns:a16="http://schemas.microsoft.com/office/drawing/2014/main" id="{E073C9BD-1DF0-125D-F6FE-03D933757ED9}"/>
              </a:ext>
            </a:extLst>
          </p:cNvPr>
          <p:cNvSpPr txBox="1"/>
          <p:nvPr/>
        </p:nvSpPr>
        <p:spPr>
          <a:xfrm>
            <a:off x="7934961" y="2312031"/>
            <a:ext cx="2616590" cy="830997"/>
          </a:xfrm>
          <a:prstGeom prst="rect">
            <a:avLst/>
          </a:prstGeom>
          <a:solidFill>
            <a:schemeClr val="accent2"/>
          </a:solidFill>
          <a:ln>
            <a:solidFill>
              <a:schemeClr val="accent1"/>
            </a:solidFill>
          </a:ln>
        </p:spPr>
        <p:txBody>
          <a:bodyPr wrap="square" rtlCol="0">
            <a:spAutoFit/>
          </a:bodyPr>
          <a:lstStyle/>
          <a:p>
            <a:r>
              <a:rPr lang="nl-BE" sz="2400" b="1" dirty="0">
                <a:solidFill>
                  <a:schemeClr val="bg1"/>
                </a:solidFill>
                <a:latin typeface="Agency FB" panose="020B0503020202020204" pitchFamily="34" charset="0"/>
              </a:rPr>
              <a:t>Klik hier om terug naar het overzicht te gaan. </a:t>
            </a:r>
          </a:p>
        </p:txBody>
      </p:sp>
    </p:spTree>
    <p:extLst>
      <p:ext uri="{BB962C8B-B14F-4D97-AF65-F5344CB8AC3E}">
        <p14:creationId xmlns:p14="http://schemas.microsoft.com/office/powerpoint/2010/main" val="75499305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1B922C-7F73-4E1B-CAA4-DB716B870184}"/>
              </a:ext>
            </a:extLst>
          </p:cNvPr>
          <p:cNvSpPr>
            <a:spLocks noGrp="1"/>
          </p:cNvSpPr>
          <p:nvPr>
            <p:ph type="title"/>
          </p:nvPr>
        </p:nvSpPr>
        <p:spPr/>
        <p:txBody>
          <a:bodyPr/>
          <a:lstStyle/>
          <a:p>
            <a:endParaRPr lang="nl-BE"/>
          </a:p>
        </p:txBody>
      </p:sp>
      <p:pic>
        <p:nvPicPr>
          <p:cNvPr id="5" name="Tijdelijke aanduiding voor inhoud 4" descr="Afbeelding met persoon, muur, stropdas, person&#10;&#10;Automatisch gegenereerde beschrijving">
            <a:extLst>
              <a:ext uri="{FF2B5EF4-FFF2-40B4-BE49-F238E27FC236}">
                <a16:creationId xmlns:a16="http://schemas.microsoft.com/office/drawing/2014/main" id="{BA27CA99-C0BB-773B-96A0-9DED1289D36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2882" y="304592"/>
            <a:ext cx="5027860" cy="4168934"/>
          </a:xfrm>
        </p:spPr>
      </p:pic>
      <p:sp>
        <p:nvSpPr>
          <p:cNvPr id="6" name="Tekstballon: ovaal 5">
            <a:extLst>
              <a:ext uri="{FF2B5EF4-FFF2-40B4-BE49-F238E27FC236}">
                <a16:creationId xmlns:a16="http://schemas.microsoft.com/office/drawing/2014/main" id="{464DA714-AE01-73B3-DAF9-0F727F9D33DD}"/>
              </a:ext>
            </a:extLst>
          </p:cNvPr>
          <p:cNvSpPr/>
          <p:nvPr/>
        </p:nvSpPr>
        <p:spPr>
          <a:xfrm>
            <a:off x="7396470" y="304593"/>
            <a:ext cx="4572000" cy="1538276"/>
          </a:xfrm>
          <a:prstGeom prst="wedgeEllipseCallout">
            <a:avLst>
              <a:gd name="adj1" fmla="val -112411"/>
              <a:gd name="adj2" fmla="val 9657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dirty="0" err="1">
                <a:solidFill>
                  <a:schemeClr val="tx1"/>
                </a:solidFill>
                <a:latin typeface="Arial Narrow" panose="020B0606020202030204" pitchFamily="34" charset="0"/>
              </a:rPr>
              <a:t>Woow</a:t>
            </a:r>
            <a:r>
              <a:rPr lang="nl-BE" sz="2000" dirty="0">
                <a:solidFill>
                  <a:schemeClr val="tx1"/>
                </a:solidFill>
                <a:latin typeface="Arial Narrow" panose="020B0606020202030204" pitchFamily="34" charset="0"/>
              </a:rPr>
              <a:t>, wat zeg je!? </a:t>
            </a:r>
            <a:br>
              <a:rPr lang="nl-BE" sz="2000" dirty="0">
                <a:solidFill>
                  <a:schemeClr val="tx1"/>
                </a:solidFill>
                <a:latin typeface="Arial Narrow" panose="020B0606020202030204" pitchFamily="34" charset="0"/>
              </a:rPr>
            </a:br>
            <a:r>
              <a:rPr lang="nl-BE" sz="2000" dirty="0">
                <a:solidFill>
                  <a:schemeClr val="tx1"/>
                </a:solidFill>
                <a:latin typeface="Arial Narrow" panose="020B0606020202030204" pitchFamily="34" charset="0"/>
              </a:rPr>
              <a:t>Nee, niet goed! </a:t>
            </a:r>
            <a:br>
              <a:rPr lang="nl-BE" sz="2000" dirty="0">
                <a:solidFill>
                  <a:schemeClr val="tx1"/>
                </a:solidFill>
                <a:latin typeface="Arial Narrow" panose="020B0606020202030204" pitchFamily="34" charset="0"/>
              </a:rPr>
            </a:br>
            <a:r>
              <a:rPr lang="nl-BE" sz="2000" dirty="0">
                <a:solidFill>
                  <a:schemeClr val="tx1"/>
                </a:solidFill>
                <a:latin typeface="Arial Narrow" panose="020B0606020202030204" pitchFamily="34" charset="0"/>
              </a:rPr>
              <a:t>Andere keer beter. </a:t>
            </a:r>
          </a:p>
        </p:txBody>
      </p:sp>
      <p:sp>
        <p:nvSpPr>
          <p:cNvPr id="3" name="Tekstvak 2">
            <a:extLst>
              <a:ext uri="{FF2B5EF4-FFF2-40B4-BE49-F238E27FC236}">
                <a16:creationId xmlns:a16="http://schemas.microsoft.com/office/drawing/2014/main" id="{77DA869D-BD6F-3540-C674-7914C46EB6F0}"/>
              </a:ext>
            </a:extLst>
          </p:cNvPr>
          <p:cNvSpPr txBox="1"/>
          <p:nvPr/>
        </p:nvSpPr>
        <p:spPr>
          <a:xfrm>
            <a:off x="309600" y="4844669"/>
            <a:ext cx="11562152" cy="1708738"/>
          </a:xfrm>
          <a:prstGeom prst="rect">
            <a:avLst/>
          </a:prstGeom>
          <a:noFill/>
        </p:spPr>
        <p:txBody>
          <a:bodyPr wrap="square">
            <a:spAutoFit/>
          </a:bodyPr>
          <a:lstStyle/>
          <a:p>
            <a:pPr>
              <a:lnSpc>
                <a:spcPct val="107000"/>
              </a:lnSpc>
              <a:spcAft>
                <a:spcPts val="800"/>
              </a:spcAft>
            </a:pPr>
            <a:r>
              <a:rPr lang="nl-BE" sz="2800" dirty="0">
                <a:latin typeface="Arial Narrow" panose="020B0606020202030204" pitchFamily="34" charset="0"/>
              </a:rPr>
              <a:t>Het juiste antwoord is </a:t>
            </a:r>
            <a:r>
              <a:rPr lang="nl-BE" sz="2800" b="1" dirty="0">
                <a:latin typeface="Arial Narrow" panose="020B0606020202030204" pitchFamily="34" charset="0"/>
              </a:rPr>
              <a:t>NIET WAAR </a:t>
            </a:r>
            <a:br>
              <a:rPr lang="nl-BE" sz="2800" dirty="0">
                <a:latin typeface="Arial Narrow" panose="020B0606020202030204" pitchFamily="34" charset="0"/>
              </a:rPr>
            </a:br>
            <a:r>
              <a:rPr lang="nl-BE" sz="2400" dirty="0">
                <a:latin typeface="Arial Narrow" panose="020B0606020202030204" pitchFamily="34" charset="0"/>
              </a:rPr>
              <a:t>Er is geen verband tussen gamen en agressief gedrag. Wel is het zo dat vecht- en schietspelletjes de speler beïnvloeden tot ongeveer een kwartiertje na het spelen. Er kan sprake zijn van meer opwinding of gevoelens van angst en woede. Maar dit verdwijnt kort na het spelen. </a:t>
            </a:r>
            <a:endParaRPr lang="nl-BE" sz="2800" dirty="0">
              <a:latin typeface="Arial Narrow" panose="020B0606020202030204" pitchFamily="34" charset="0"/>
            </a:endParaRPr>
          </a:p>
        </p:txBody>
      </p:sp>
      <p:sp>
        <p:nvSpPr>
          <p:cNvPr id="4" name="Tekstvak 3">
            <a:hlinkClick r:id="rId3" action="ppaction://hlinksldjump"/>
            <a:extLst>
              <a:ext uri="{FF2B5EF4-FFF2-40B4-BE49-F238E27FC236}">
                <a16:creationId xmlns:a16="http://schemas.microsoft.com/office/drawing/2014/main" id="{2B7A588B-DB78-8320-8CC5-FBECBC5087BF}"/>
              </a:ext>
            </a:extLst>
          </p:cNvPr>
          <p:cNvSpPr txBox="1"/>
          <p:nvPr/>
        </p:nvSpPr>
        <p:spPr>
          <a:xfrm>
            <a:off x="8441398" y="2748129"/>
            <a:ext cx="2616590" cy="830997"/>
          </a:xfrm>
          <a:prstGeom prst="rect">
            <a:avLst/>
          </a:prstGeom>
          <a:solidFill>
            <a:schemeClr val="accent2"/>
          </a:solidFill>
          <a:ln>
            <a:solidFill>
              <a:schemeClr val="accent1"/>
            </a:solidFill>
          </a:ln>
        </p:spPr>
        <p:txBody>
          <a:bodyPr wrap="square" rtlCol="0">
            <a:spAutoFit/>
          </a:bodyPr>
          <a:lstStyle/>
          <a:p>
            <a:r>
              <a:rPr lang="nl-BE" sz="2400" b="1" dirty="0">
                <a:solidFill>
                  <a:schemeClr val="bg1"/>
                </a:solidFill>
                <a:latin typeface="Agency FB" panose="020B0503020202020204" pitchFamily="34" charset="0"/>
              </a:rPr>
              <a:t>Klik hier om terug naar het overzicht te gaan. </a:t>
            </a:r>
          </a:p>
        </p:txBody>
      </p:sp>
    </p:spTree>
    <p:extLst>
      <p:ext uri="{BB962C8B-B14F-4D97-AF65-F5344CB8AC3E}">
        <p14:creationId xmlns:p14="http://schemas.microsoft.com/office/powerpoint/2010/main" val="155550282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B19A3E-4C7B-6789-7D68-A0DB6A5E4D40}"/>
              </a:ext>
            </a:extLst>
          </p:cNvPr>
          <p:cNvSpPr>
            <a:spLocks noGrp="1"/>
          </p:cNvSpPr>
          <p:nvPr>
            <p:ph type="title"/>
          </p:nvPr>
        </p:nvSpPr>
        <p:spPr>
          <a:xfrm>
            <a:off x="913795" y="96350"/>
            <a:ext cx="10353762" cy="970450"/>
          </a:xfrm>
        </p:spPr>
        <p:txBody>
          <a:bodyPr>
            <a:normAutofit/>
          </a:bodyPr>
          <a:lstStyle/>
          <a:p>
            <a:pPr algn="ctr"/>
            <a:r>
              <a:rPr lang="nl-BE" sz="5400" dirty="0"/>
              <a:t>Wist je dat 10 </a:t>
            </a:r>
          </a:p>
        </p:txBody>
      </p:sp>
      <p:sp>
        <p:nvSpPr>
          <p:cNvPr id="4" name="Tijdelijke aanduiding voor inhoud 3">
            <a:extLst>
              <a:ext uri="{FF2B5EF4-FFF2-40B4-BE49-F238E27FC236}">
                <a16:creationId xmlns:a16="http://schemas.microsoft.com/office/drawing/2014/main" id="{DE0C75F9-3F91-2F10-EAB2-BD44F8C38E20}"/>
              </a:ext>
            </a:extLst>
          </p:cNvPr>
          <p:cNvSpPr>
            <a:spLocks noGrp="1"/>
          </p:cNvSpPr>
          <p:nvPr>
            <p:ph idx="1"/>
          </p:nvPr>
        </p:nvSpPr>
        <p:spPr>
          <a:xfrm>
            <a:off x="1002286" y="2043439"/>
            <a:ext cx="10353762" cy="4058751"/>
          </a:xfrm>
        </p:spPr>
        <p:txBody>
          <a:bodyPr/>
          <a:lstStyle/>
          <a:p>
            <a:pPr marL="0" marR="0" indent="0" algn="ctr">
              <a:lnSpc>
                <a:spcPct val="107000"/>
              </a:lnSpc>
              <a:spcBef>
                <a:spcPts val="0"/>
              </a:spcBef>
              <a:spcAft>
                <a:spcPts val="800"/>
              </a:spcAft>
              <a:buNone/>
            </a:pPr>
            <a:r>
              <a:rPr lang="nl-BE" sz="3200" kern="1400" dirty="0">
                <a:ln>
                  <a:noFill/>
                </a:ln>
                <a:solidFill>
                  <a:schemeClr val="tx1"/>
                </a:solidFill>
                <a:effectLst/>
                <a:latin typeface="Verdana" panose="020B0604030504040204" pitchFamily="34" charset="0"/>
              </a:rPr>
              <a:t>Van alcohol kan je … worden. </a:t>
            </a:r>
            <a:endParaRPr lang="nl-BE" sz="3200" kern="1400" dirty="0">
              <a:ln>
                <a:noFill/>
              </a:ln>
              <a:solidFill>
                <a:schemeClr val="tx1"/>
              </a:solidFill>
              <a:effectLst/>
              <a:latin typeface="Times New Roman" panose="02020603050405020304" pitchFamily="18" charset="0"/>
            </a:endParaRPr>
          </a:p>
          <a:p>
            <a:pPr marL="0" marR="0" indent="0" algn="l">
              <a:spcBef>
                <a:spcPts val="0"/>
              </a:spcBef>
              <a:spcAft>
                <a:spcPts val="0"/>
              </a:spcAft>
            </a:pPr>
            <a:endParaRPr lang="nl-BE" sz="1800" kern="1400" dirty="0">
              <a:ln>
                <a:noFill/>
              </a:ln>
              <a:solidFill>
                <a:srgbClr val="000000"/>
              </a:solidFill>
              <a:effectLst/>
              <a:latin typeface="Times New Roman" panose="02020603050405020304" pitchFamily="18" charset="0"/>
            </a:endParaRPr>
          </a:p>
        </p:txBody>
      </p:sp>
      <p:sp>
        <p:nvSpPr>
          <p:cNvPr id="8" name="Ovaal 7">
            <a:extLst>
              <a:ext uri="{FF2B5EF4-FFF2-40B4-BE49-F238E27FC236}">
                <a16:creationId xmlns:a16="http://schemas.microsoft.com/office/drawing/2014/main" id="{E712AB3D-A2C5-AA2D-ADB1-9DEBDB8A8F74}"/>
              </a:ext>
            </a:extLst>
          </p:cNvPr>
          <p:cNvSpPr/>
          <p:nvPr/>
        </p:nvSpPr>
        <p:spPr>
          <a:xfrm>
            <a:off x="1955799" y="2876168"/>
            <a:ext cx="1125415" cy="10445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400" b="1" dirty="0">
                <a:latin typeface="Arial" panose="020B0604020202020204" pitchFamily="34" charset="0"/>
                <a:cs typeface="Arial" panose="020B0604020202020204" pitchFamily="34" charset="0"/>
              </a:rPr>
              <a:t>C</a:t>
            </a:r>
          </a:p>
        </p:txBody>
      </p:sp>
      <p:sp>
        <p:nvSpPr>
          <p:cNvPr id="13" name="Tekstvak 12">
            <a:extLst>
              <a:ext uri="{FF2B5EF4-FFF2-40B4-BE49-F238E27FC236}">
                <a16:creationId xmlns:a16="http://schemas.microsoft.com/office/drawing/2014/main" id="{96B0EB29-2CC1-2B24-F56C-97CBE3C1248D}"/>
              </a:ext>
            </a:extLst>
          </p:cNvPr>
          <p:cNvSpPr txBox="1"/>
          <p:nvPr/>
        </p:nvSpPr>
        <p:spPr>
          <a:xfrm>
            <a:off x="3171794" y="3176051"/>
            <a:ext cx="8017920" cy="523220"/>
          </a:xfrm>
          <a:prstGeom prst="rect">
            <a:avLst/>
          </a:prstGeom>
          <a:noFill/>
        </p:spPr>
        <p:txBody>
          <a:bodyPr wrap="square" rtlCol="0">
            <a:spAutoFit/>
          </a:bodyPr>
          <a:lstStyle/>
          <a:p>
            <a:r>
              <a:rPr lang="nl-BE" sz="2800" kern="1400" dirty="0">
                <a:latin typeface="Verdana" panose="020B0604030504040204" pitchFamily="34" charset="0"/>
              </a:rPr>
              <a:t>lichamelijk &amp; geestelijk afhankelijk </a:t>
            </a:r>
          </a:p>
        </p:txBody>
      </p:sp>
      <p:sp>
        <p:nvSpPr>
          <p:cNvPr id="5" name="Tekstvak 4">
            <a:extLst>
              <a:ext uri="{FF2B5EF4-FFF2-40B4-BE49-F238E27FC236}">
                <a16:creationId xmlns:a16="http://schemas.microsoft.com/office/drawing/2014/main" id="{545FE9D4-D698-7080-0ADB-BBB13AD8A266}"/>
              </a:ext>
            </a:extLst>
          </p:cNvPr>
          <p:cNvSpPr txBox="1"/>
          <p:nvPr/>
        </p:nvSpPr>
        <p:spPr>
          <a:xfrm>
            <a:off x="3301763" y="4505706"/>
            <a:ext cx="8482214" cy="1713802"/>
          </a:xfrm>
          <a:prstGeom prst="rect">
            <a:avLst/>
          </a:prstGeom>
          <a:noFill/>
        </p:spPr>
        <p:txBody>
          <a:bodyPr wrap="square">
            <a:spAutoFit/>
          </a:bodyPr>
          <a:lstStyle/>
          <a:p>
            <a:pPr>
              <a:lnSpc>
                <a:spcPct val="107000"/>
              </a:lnSpc>
              <a:spcAft>
                <a:spcPts val="800"/>
              </a:spcAft>
            </a:pPr>
            <a:r>
              <a:rPr lang="nl-BE" sz="2000" dirty="0">
                <a:latin typeface="Arial Narrow" panose="020B0606020202030204" pitchFamily="34" charset="0"/>
              </a:rPr>
              <a:t>Geestelijke afhankelijkheid betekent dat je enorm naar alcohol verlangt. Lichamelijke afhankelijkheid houdt in dat je lichaam zich heeft aangepast aan de dagelijkse hoeveelheid alcohol. Je hebt op den duur meer alcohol nodig om het effect nog te voelen. Als je stopt met drinken kan je ontwenningsverschijnselen krijgen. Je gaat slecht slapen, trillen en zweten.</a:t>
            </a:r>
          </a:p>
        </p:txBody>
      </p:sp>
      <p:sp>
        <p:nvSpPr>
          <p:cNvPr id="10" name="Tekstvak 9">
            <a:hlinkClick r:id="rId2" action="ppaction://hlinksldjump"/>
            <a:extLst>
              <a:ext uri="{FF2B5EF4-FFF2-40B4-BE49-F238E27FC236}">
                <a16:creationId xmlns:a16="http://schemas.microsoft.com/office/drawing/2014/main" id="{F4828F93-734A-468B-A6B9-B34E2D4CF233}"/>
              </a:ext>
            </a:extLst>
          </p:cNvPr>
          <p:cNvSpPr txBox="1"/>
          <p:nvPr/>
        </p:nvSpPr>
        <p:spPr>
          <a:xfrm>
            <a:off x="225143" y="4695877"/>
            <a:ext cx="2616590" cy="830997"/>
          </a:xfrm>
          <a:prstGeom prst="rect">
            <a:avLst/>
          </a:prstGeom>
          <a:solidFill>
            <a:schemeClr val="accent2"/>
          </a:solidFill>
          <a:ln>
            <a:solidFill>
              <a:schemeClr val="accent1"/>
            </a:solidFill>
          </a:ln>
        </p:spPr>
        <p:txBody>
          <a:bodyPr wrap="square" rtlCol="0">
            <a:spAutoFit/>
          </a:bodyPr>
          <a:lstStyle/>
          <a:p>
            <a:r>
              <a:rPr lang="nl-BE" sz="2400" b="1" dirty="0">
                <a:solidFill>
                  <a:schemeClr val="bg1"/>
                </a:solidFill>
                <a:latin typeface="Agency FB" panose="020B0503020202020204" pitchFamily="34" charset="0"/>
              </a:rPr>
              <a:t>Klik hier om terug naar het overzicht te gaan. </a:t>
            </a:r>
          </a:p>
        </p:txBody>
      </p:sp>
    </p:spTree>
    <p:extLst>
      <p:ext uri="{BB962C8B-B14F-4D97-AF65-F5344CB8AC3E}">
        <p14:creationId xmlns:p14="http://schemas.microsoft.com/office/powerpoint/2010/main" val="28083999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B19A3E-4C7B-6789-7D68-A0DB6A5E4D40}"/>
              </a:ext>
            </a:extLst>
          </p:cNvPr>
          <p:cNvSpPr>
            <a:spLocks noGrp="1"/>
          </p:cNvSpPr>
          <p:nvPr>
            <p:ph type="title"/>
          </p:nvPr>
        </p:nvSpPr>
        <p:spPr>
          <a:xfrm>
            <a:off x="913795" y="-44326"/>
            <a:ext cx="10353762" cy="970450"/>
          </a:xfrm>
        </p:spPr>
        <p:txBody>
          <a:bodyPr>
            <a:normAutofit/>
          </a:bodyPr>
          <a:lstStyle/>
          <a:p>
            <a:pPr algn="ctr"/>
            <a:r>
              <a:rPr lang="nl-BE" sz="5400" dirty="0"/>
              <a:t>Wist je dat 11 </a:t>
            </a:r>
          </a:p>
        </p:txBody>
      </p:sp>
      <p:sp>
        <p:nvSpPr>
          <p:cNvPr id="4" name="Tijdelijke aanduiding voor inhoud 3">
            <a:extLst>
              <a:ext uri="{FF2B5EF4-FFF2-40B4-BE49-F238E27FC236}">
                <a16:creationId xmlns:a16="http://schemas.microsoft.com/office/drawing/2014/main" id="{DE0C75F9-3F91-2F10-EAB2-BD44F8C38E20}"/>
              </a:ext>
            </a:extLst>
          </p:cNvPr>
          <p:cNvSpPr>
            <a:spLocks noGrp="1"/>
          </p:cNvSpPr>
          <p:nvPr>
            <p:ph idx="1"/>
          </p:nvPr>
        </p:nvSpPr>
        <p:spPr>
          <a:xfrm>
            <a:off x="913795" y="1732449"/>
            <a:ext cx="10353762" cy="4058751"/>
          </a:xfrm>
        </p:spPr>
        <p:txBody>
          <a:bodyPr/>
          <a:lstStyle/>
          <a:p>
            <a:pPr marL="0" marR="0" indent="0" algn="ctr">
              <a:lnSpc>
                <a:spcPct val="107000"/>
              </a:lnSpc>
              <a:spcBef>
                <a:spcPts val="0"/>
              </a:spcBef>
              <a:spcAft>
                <a:spcPts val="800"/>
              </a:spcAft>
              <a:buNone/>
            </a:pPr>
            <a:r>
              <a:rPr lang="nl-BE" sz="3200" kern="1400" dirty="0">
                <a:ln>
                  <a:noFill/>
                </a:ln>
                <a:solidFill>
                  <a:schemeClr val="tx1"/>
                </a:solidFill>
                <a:effectLst/>
                <a:latin typeface="Verdana" panose="020B0604030504040204" pitchFamily="34" charset="0"/>
              </a:rPr>
              <a:t>Als je een beetje alcohol drinkt, voel je je wat minder moe. Alcohol heeft…</a:t>
            </a:r>
            <a:endParaRPr lang="nl-BE" sz="3200" kern="1400" dirty="0">
              <a:ln>
                <a:noFill/>
              </a:ln>
              <a:solidFill>
                <a:schemeClr val="tx1"/>
              </a:solidFill>
              <a:effectLst/>
              <a:latin typeface="Times New Roman" panose="02020603050405020304" pitchFamily="18" charset="0"/>
            </a:endParaRPr>
          </a:p>
          <a:p>
            <a:pPr marL="0" marR="0" indent="0" algn="l">
              <a:spcBef>
                <a:spcPts val="0"/>
              </a:spcBef>
              <a:spcAft>
                <a:spcPts val="0"/>
              </a:spcAft>
            </a:pPr>
            <a:endParaRPr lang="nl-BE" sz="1800" kern="1400" dirty="0">
              <a:ln>
                <a:noFill/>
              </a:ln>
              <a:solidFill>
                <a:srgbClr val="000000"/>
              </a:solidFill>
              <a:effectLst/>
              <a:latin typeface="Times New Roman" panose="02020603050405020304" pitchFamily="18" charset="0"/>
            </a:endParaRPr>
          </a:p>
        </p:txBody>
      </p:sp>
      <p:sp>
        <p:nvSpPr>
          <p:cNvPr id="7" name="Ovaal 6">
            <a:extLst>
              <a:ext uri="{FF2B5EF4-FFF2-40B4-BE49-F238E27FC236}">
                <a16:creationId xmlns:a16="http://schemas.microsoft.com/office/drawing/2014/main" id="{C1D86C5B-5B34-F6A5-0362-89A618628902}"/>
              </a:ext>
            </a:extLst>
          </p:cNvPr>
          <p:cNvSpPr/>
          <p:nvPr/>
        </p:nvSpPr>
        <p:spPr>
          <a:xfrm>
            <a:off x="1955800" y="3567580"/>
            <a:ext cx="1125415" cy="10445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400" b="1" dirty="0">
                <a:latin typeface="Arial" panose="020B0604020202020204" pitchFamily="34" charset="0"/>
                <a:cs typeface="Arial" panose="020B0604020202020204" pitchFamily="34" charset="0"/>
              </a:rPr>
              <a:t>B</a:t>
            </a:r>
          </a:p>
        </p:txBody>
      </p:sp>
      <p:sp>
        <p:nvSpPr>
          <p:cNvPr id="12" name="Tekstvak 11">
            <a:extLst>
              <a:ext uri="{FF2B5EF4-FFF2-40B4-BE49-F238E27FC236}">
                <a16:creationId xmlns:a16="http://schemas.microsoft.com/office/drawing/2014/main" id="{2D4BCAE3-A5C9-E326-8933-3F34CD0C306F}"/>
              </a:ext>
            </a:extLst>
          </p:cNvPr>
          <p:cNvSpPr txBox="1"/>
          <p:nvPr/>
        </p:nvSpPr>
        <p:spPr>
          <a:xfrm>
            <a:off x="3249637" y="3890403"/>
            <a:ext cx="5964702" cy="523220"/>
          </a:xfrm>
          <a:prstGeom prst="rect">
            <a:avLst/>
          </a:prstGeom>
          <a:noFill/>
        </p:spPr>
        <p:txBody>
          <a:bodyPr wrap="square" rtlCol="0">
            <a:spAutoFit/>
          </a:bodyPr>
          <a:lstStyle/>
          <a:p>
            <a:r>
              <a:rPr lang="nl-BE" sz="2800" kern="1400" dirty="0">
                <a:latin typeface="Verdana" panose="020B0604030504040204" pitchFamily="34" charset="0"/>
              </a:rPr>
              <a:t>… een verdovend effect </a:t>
            </a:r>
          </a:p>
        </p:txBody>
      </p:sp>
      <p:sp>
        <p:nvSpPr>
          <p:cNvPr id="5" name="Tekstvak 4">
            <a:extLst>
              <a:ext uri="{FF2B5EF4-FFF2-40B4-BE49-F238E27FC236}">
                <a16:creationId xmlns:a16="http://schemas.microsoft.com/office/drawing/2014/main" id="{7C915D25-5FE9-258B-CE3E-7EC0458D0645}"/>
              </a:ext>
            </a:extLst>
          </p:cNvPr>
          <p:cNvSpPr txBox="1"/>
          <p:nvPr/>
        </p:nvSpPr>
        <p:spPr>
          <a:xfrm>
            <a:off x="3348111" y="5372567"/>
            <a:ext cx="8187397" cy="1151534"/>
          </a:xfrm>
          <a:prstGeom prst="rect">
            <a:avLst/>
          </a:prstGeom>
          <a:noFill/>
        </p:spPr>
        <p:txBody>
          <a:bodyPr wrap="square">
            <a:spAutoFit/>
          </a:bodyPr>
          <a:lstStyle/>
          <a:p>
            <a:pPr>
              <a:lnSpc>
                <a:spcPct val="107000"/>
              </a:lnSpc>
              <a:spcAft>
                <a:spcPts val="800"/>
              </a:spcAft>
            </a:pPr>
            <a:r>
              <a:rPr lang="nl-BE" sz="2200" dirty="0">
                <a:latin typeface="Arial Narrow" panose="020B0606020202030204" pitchFamily="34" charset="0"/>
              </a:rPr>
              <a:t>Wanneer je alcohol drinkt, verdooft het de hersenen. Het verdooft vooral de delen van de hersenen die ons gedrag en onze emoties controleren. Zo komt het dat je door wat alcohol te drinken je uitgelaten en ongeremd voelt. </a:t>
            </a:r>
          </a:p>
        </p:txBody>
      </p:sp>
      <p:sp>
        <p:nvSpPr>
          <p:cNvPr id="9" name="Tekstvak 8">
            <a:hlinkClick r:id="rId2" action="ppaction://hlinksldjump"/>
            <a:extLst>
              <a:ext uri="{FF2B5EF4-FFF2-40B4-BE49-F238E27FC236}">
                <a16:creationId xmlns:a16="http://schemas.microsoft.com/office/drawing/2014/main" id="{AE3D993C-F34B-F355-09E0-5F8AF00CAA46}"/>
              </a:ext>
            </a:extLst>
          </p:cNvPr>
          <p:cNvSpPr txBox="1"/>
          <p:nvPr/>
        </p:nvSpPr>
        <p:spPr>
          <a:xfrm>
            <a:off x="182216" y="5532836"/>
            <a:ext cx="2616590" cy="830997"/>
          </a:xfrm>
          <a:prstGeom prst="rect">
            <a:avLst/>
          </a:prstGeom>
          <a:solidFill>
            <a:schemeClr val="accent2"/>
          </a:solidFill>
          <a:ln>
            <a:solidFill>
              <a:schemeClr val="accent1"/>
            </a:solidFill>
          </a:ln>
        </p:spPr>
        <p:txBody>
          <a:bodyPr wrap="square" rtlCol="0">
            <a:spAutoFit/>
          </a:bodyPr>
          <a:lstStyle/>
          <a:p>
            <a:r>
              <a:rPr lang="nl-BE" sz="2400" b="1" dirty="0">
                <a:solidFill>
                  <a:schemeClr val="bg1"/>
                </a:solidFill>
                <a:latin typeface="Agency FB" panose="020B0503020202020204" pitchFamily="34" charset="0"/>
              </a:rPr>
              <a:t>Klik hier om terug naar het overzicht te gaan. </a:t>
            </a:r>
          </a:p>
        </p:txBody>
      </p:sp>
    </p:spTree>
    <p:extLst>
      <p:ext uri="{BB962C8B-B14F-4D97-AF65-F5344CB8AC3E}">
        <p14:creationId xmlns:p14="http://schemas.microsoft.com/office/powerpoint/2010/main" val="235468527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B19A3E-4C7B-6789-7D68-A0DB6A5E4D40}"/>
              </a:ext>
            </a:extLst>
          </p:cNvPr>
          <p:cNvSpPr>
            <a:spLocks noGrp="1"/>
          </p:cNvSpPr>
          <p:nvPr>
            <p:ph type="title"/>
          </p:nvPr>
        </p:nvSpPr>
        <p:spPr>
          <a:xfrm>
            <a:off x="913795" y="110418"/>
            <a:ext cx="10353762" cy="970450"/>
          </a:xfrm>
        </p:spPr>
        <p:txBody>
          <a:bodyPr>
            <a:normAutofit/>
          </a:bodyPr>
          <a:lstStyle/>
          <a:p>
            <a:pPr algn="ctr"/>
            <a:r>
              <a:rPr lang="nl-BE" sz="5400" dirty="0"/>
              <a:t>Wist je dat 12 </a:t>
            </a:r>
          </a:p>
        </p:txBody>
      </p:sp>
      <p:sp>
        <p:nvSpPr>
          <p:cNvPr id="4" name="Tijdelijke aanduiding voor inhoud 3">
            <a:extLst>
              <a:ext uri="{FF2B5EF4-FFF2-40B4-BE49-F238E27FC236}">
                <a16:creationId xmlns:a16="http://schemas.microsoft.com/office/drawing/2014/main" id="{DE0C75F9-3F91-2F10-EAB2-BD44F8C38E20}"/>
              </a:ext>
            </a:extLst>
          </p:cNvPr>
          <p:cNvSpPr>
            <a:spLocks noGrp="1"/>
          </p:cNvSpPr>
          <p:nvPr>
            <p:ph idx="1"/>
          </p:nvPr>
        </p:nvSpPr>
        <p:spPr>
          <a:xfrm>
            <a:off x="1054475" y="1859057"/>
            <a:ext cx="10353762" cy="4058751"/>
          </a:xfrm>
        </p:spPr>
        <p:txBody>
          <a:bodyPr/>
          <a:lstStyle/>
          <a:p>
            <a:pPr marL="0" marR="0" indent="0" algn="ctr">
              <a:lnSpc>
                <a:spcPct val="107000"/>
              </a:lnSpc>
              <a:spcBef>
                <a:spcPts val="0"/>
              </a:spcBef>
              <a:spcAft>
                <a:spcPts val="800"/>
              </a:spcAft>
              <a:buNone/>
            </a:pPr>
            <a:r>
              <a:rPr lang="nl-BE" sz="3200" kern="1400" dirty="0">
                <a:ln>
                  <a:noFill/>
                </a:ln>
                <a:solidFill>
                  <a:schemeClr val="tx1"/>
                </a:solidFill>
                <a:effectLst/>
                <a:latin typeface="Verdana" panose="020B0604030504040204" pitchFamily="34" charset="0"/>
              </a:rPr>
              <a:t>Een overdosis alcohol kan je krijgen door…</a:t>
            </a:r>
            <a:endParaRPr lang="nl-BE" sz="3200" kern="1400" dirty="0">
              <a:ln>
                <a:noFill/>
              </a:ln>
              <a:solidFill>
                <a:schemeClr val="tx1"/>
              </a:solidFill>
              <a:effectLst/>
              <a:latin typeface="Times New Roman" panose="02020603050405020304" pitchFamily="18" charset="0"/>
            </a:endParaRPr>
          </a:p>
          <a:p>
            <a:pPr marL="0" marR="0" indent="0" algn="l">
              <a:spcBef>
                <a:spcPts val="0"/>
              </a:spcBef>
              <a:spcAft>
                <a:spcPts val="0"/>
              </a:spcAft>
            </a:pPr>
            <a:endParaRPr lang="nl-BE" sz="1800" kern="1400" dirty="0">
              <a:ln>
                <a:noFill/>
              </a:ln>
              <a:solidFill>
                <a:srgbClr val="000000"/>
              </a:solidFill>
              <a:effectLst/>
              <a:latin typeface="Times New Roman" panose="02020603050405020304" pitchFamily="18" charset="0"/>
            </a:endParaRPr>
          </a:p>
        </p:txBody>
      </p:sp>
      <p:sp>
        <p:nvSpPr>
          <p:cNvPr id="6" name="Ovaal 5">
            <a:extLst>
              <a:ext uri="{FF2B5EF4-FFF2-40B4-BE49-F238E27FC236}">
                <a16:creationId xmlns:a16="http://schemas.microsoft.com/office/drawing/2014/main" id="{37AAAA0E-098C-2539-D0D8-C1BBDB455044}"/>
              </a:ext>
            </a:extLst>
          </p:cNvPr>
          <p:cNvSpPr/>
          <p:nvPr/>
        </p:nvSpPr>
        <p:spPr>
          <a:xfrm>
            <a:off x="1955800" y="2928309"/>
            <a:ext cx="1125415" cy="10445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400" b="1" dirty="0">
                <a:latin typeface="Arial" panose="020B0604020202020204" pitchFamily="34" charset="0"/>
                <a:cs typeface="Arial" panose="020B0604020202020204" pitchFamily="34" charset="0"/>
              </a:rPr>
              <a:t>A</a:t>
            </a:r>
          </a:p>
        </p:txBody>
      </p:sp>
      <p:sp>
        <p:nvSpPr>
          <p:cNvPr id="11" name="Tekstvak 10">
            <a:extLst>
              <a:ext uri="{FF2B5EF4-FFF2-40B4-BE49-F238E27FC236}">
                <a16:creationId xmlns:a16="http://schemas.microsoft.com/office/drawing/2014/main" id="{0341B02C-D7C2-BA27-D4C1-6EFB56954271}"/>
              </a:ext>
            </a:extLst>
          </p:cNvPr>
          <p:cNvSpPr txBox="1"/>
          <p:nvPr/>
        </p:nvSpPr>
        <p:spPr>
          <a:xfrm>
            <a:off x="3249637" y="3179294"/>
            <a:ext cx="7596554" cy="523220"/>
          </a:xfrm>
          <a:prstGeom prst="rect">
            <a:avLst/>
          </a:prstGeom>
          <a:noFill/>
        </p:spPr>
        <p:txBody>
          <a:bodyPr wrap="square" rtlCol="0">
            <a:spAutoFit/>
          </a:bodyPr>
          <a:lstStyle/>
          <a:p>
            <a:r>
              <a:rPr lang="nl-BE" sz="2800" kern="1400" dirty="0">
                <a:latin typeface="Verdana" panose="020B0604030504040204" pitchFamily="34" charset="0"/>
              </a:rPr>
              <a:t>…te veel alcohol te drinken in korte tijd. </a:t>
            </a:r>
          </a:p>
        </p:txBody>
      </p:sp>
      <p:sp>
        <p:nvSpPr>
          <p:cNvPr id="3" name="Tekstvak 2">
            <a:extLst>
              <a:ext uri="{FF2B5EF4-FFF2-40B4-BE49-F238E27FC236}">
                <a16:creationId xmlns:a16="http://schemas.microsoft.com/office/drawing/2014/main" id="{98D9B175-4CFB-328D-AC56-537EB7DCBF03}"/>
              </a:ext>
            </a:extLst>
          </p:cNvPr>
          <p:cNvSpPr txBox="1"/>
          <p:nvPr/>
        </p:nvSpPr>
        <p:spPr>
          <a:xfrm>
            <a:off x="3345435" y="4393791"/>
            <a:ext cx="8846565" cy="1247714"/>
          </a:xfrm>
          <a:prstGeom prst="rect">
            <a:avLst/>
          </a:prstGeom>
          <a:noFill/>
        </p:spPr>
        <p:txBody>
          <a:bodyPr wrap="square">
            <a:spAutoFit/>
          </a:bodyPr>
          <a:lstStyle/>
          <a:p>
            <a:pPr>
              <a:lnSpc>
                <a:spcPct val="107000"/>
              </a:lnSpc>
              <a:spcAft>
                <a:spcPts val="800"/>
              </a:spcAft>
            </a:pPr>
            <a:r>
              <a:rPr lang="nl-BE" sz="2400" dirty="0">
                <a:latin typeface="Arial Narrow" panose="020B0606020202030204" pitchFamily="34" charset="0"/>
              </a:rPr>
              <a:t>Als je te veel alcohol drinkt op korte tijd heb je een overdosis.</a:t>
            </a:r>
            <a:br>
              <a:rPr lang="nl-BE" sz="2400">
                <a:latin typeface="Arial Narrow" panose="020B0606020202030204" pitchFamily="34" charset="0"/>
              </a:rPr>
            </a:br>
            <a:r>
              <a:rPr lang="nl-BE" sz="2400">
                <a:latin typeface="Arial Narrow" panose="020B0606020202030204" pitchFamily="34" charset="0"/>
              </a:rPr>
              <a:t>Je </a:t>
            </a:r>
            <a:r>
              <a:rPr lang="nl-BE" sz="2400" dirty="0">
                <a:latin typeface="Arial Narrow" panose="020B0606020202030204" pitchFamily="34" charset="0"/>
              </a:rPr>
              <a:t>lichaam kan de hoeveelheid alcohol niet verwerken en in de ergste gevallen kan je hiervan in coma gaan. </a:t>
            </a:r>
          </a:p>
        </p:txBody>
      </p:sp>
      <p:sp>
        <p:nvSpPr>
          <p:cNvPr id="9" name="Tekstvak 8">
            <a:hlinkClick r:id="rId2" action="ppaction://hlinksldjump"/>
            <a:extLst>
              <a:ext uri="{FF2B5EF4-FFF2-40B4-BE49-F238E27FC236}">
                <a16:creationId xmlns:a16="http://schemas.microsoft.com/office/drawing/2014/main" id="{B501F4E4-B505-C0BD-9617-959D7EB1B663}"/>
              </a:ext>
            </a:extLst>
          </p:cNvPr>
          <p:cNvSpPr txBox="1"/>
          <p:nvPr/>
        </p:nvSpPr>
        <p:spPr>
          <a:xfrm>
            <a:off x="380610" y="4693244"/>
            <a:ext cx="2616590" cy="830997"/>
          </a:xfrm>
          <a:prstGeom prst="rect">
            <a:avLst/>
          </a:prstGeom>
          <a:solidFill>
            <a:schemeClr val="accent2"/>
          </a:solidFill>
          <a:ln>
            <a:solidFill>
              <a:schemeClr val="accent1"/>
            </a:solidFill>
          </a:ln>
        </p:spPr>
        <p:txBody>
          <a:bodyPr wrap="square" rtlCol="0">
            <a:spAutoFit/>
          </a:bodyPr>
          <a:lstStyle/>
          <a:p>
            <a:r>
              <a:rPr lang="nl-BE" sz="2400" b="1" dirty="0">
                <a:solidFill>
                  <a:schemeClr val="bg1"/>
                </a:solidFill>
                <a:latin typeface="Agency FB" panose="020B0503020202020204" pitchFamily="34" charset="0"/>
              </a:rPr>
              <a:t>Klik hier om terug naar het overzicht te gaan. </a:t>
            </a:r>
          </a:p>
        </p:txBody>
      </p:sp>
    </p:spTree>
    <p:extLst>
      <p:ext uri="{BB962C8B-B14F-4D97-AF65-F5344CB8AC3E}">
        <p14:creationId xmlns:p14="http://schemas.microsoft.com/office/powerpoint/2010/main" val="21198082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B19A3E-4C7B-6789-7D68-A0DB6A5E4D40}"/>
              </a:ext>
            </a:extLst>
          </p:cNvPr>
          <p:cNvSpPr>
            <a:spLocks noGrp="1"/>
          </p:cNvSpPr>
          <p:nvPr>
            <p:ph type="title"/>
          </p:nvPr>
        </p:nvSpPr>
        <p:spPr>
          <a:xfrm>
            <a:off x="913795" y="96350"/>
            <a:ext cx="10353762" cy="970450"/>
          </a:xfrm>
        </p:spPr>
        <p:txBody>
          <a:bodyPr>
            <a:normAutofit/>
          </a:bodyPr>
          <a:lstStyle/>
          <a:p>
            <a:pPr algn="ctr"/>
            <a:r>
              <a:rPr lang="nl-BE" sz="5400" dirty="0"/>
              <a:t>Wist je dat 6 </a:t>
            </a:r>
          </a:p>
        </p:txBody>
      </p:sp>
      <p:sp>
        <p:nvSpPr>
          <p:cNvPr id="4" name="Tijdelijke aanduiding voor inhoud 3">
            <a:extLst>
              <a:ext uri="{FF2B5EF4-FFF2-40B4-BE49-F238E27FC236}">
                <a16:creationId xmlns:a16="http://schemas.microsoft.com/office/drawing/2014/main" id="{DE0C75F9-3F91-2F10-EAB2-BD44F8C38E20}"/>
              </a:ext>
            </a:extLst>
          </p:cNvPr>
          <p:cNvSpPr>
            <a:spLocks noGrp="1"/>
          </p:cNvSpPr>
          <p:nvPr>
            <p:ph idx="1"/>
          </p:nvPr>
        </p:nvSpPr>
        <p:spPr/>
        <p:txBody>
          <a:bodyPr/>
          <a:lstStyle/>
          <a:p>
            <a:pPr marL="0" marR="0" indent="0" algn="ctr">
              <a:lnSpc>
                <a:spcPct val="107000"/>
              </a:lnSpc>
              <a:spcBef>
                <a:spcPts val="0"/>
              </a:spcBef>
              <a:spcAft>
                <a:spcPts val="800"/>
              </a:spcAft>
              <a:buNone/>
            </a:pPr>
            <a:r>
              <a:rPr lang="nl-BE" sz="3200" kern="1400" dirty="0">
                <a:ln>
                  <a:noFill/>
                </a:ln>
                <a:solidFill>
                  <a:schemeClr val="tx1"/>
                </a:solidFill>
                <a:effectLst/>
                <a:latin typeface="Verdana" panose="020B0604030504040204" pitchFamily="34" charset="0"/>
              </a:rPr>
              <a:t>Hoe jonger men begint met drugs, des te meer kans is er op verslaving. </a:t>
            </a:r>
            <a:endParaRPr lang="nl-BE" sz="3200" kern="1400" dirty="0">
              <a:ln>
                <a:noFill/>
              </a:ln>
              <a:solidFill>
                <a:schemeClr val="tx1"/>
              </a:solidFill>
              <a:effectLst/>
              <a:latin typeface="Times New Roman" panose="02020603050405020304" pitchFamily="18" charset="0"/>
            </a:endParaRPr>
          </a:p>
          <a:p>
            <a:pPr marL="0" marR="0" indent="0" algn="l">
              <a:spcBef>
                <a:spcPts val="0"/>
              </a:spcBef>
              <a:spcAft>
                <a:spcPts val="0"/>
              </a:spcAft>
            </a:pPr>
            <a:endParaRPr lang="nl-BE" sz="1800" kern="1400" dirty="0">
              <a:ln>
                <a:noFill/>
              </a:ln>
              <a:solidFill>
                <a:srgbClr val="000000"/>
              </a:solidFill>
              <a:effectLst/>
              <a:latin typeface="Times New Roman" panose="02020603050405020304" pitchFamily="18" charset="0"/>
            </a:endParaRPr>
          </a:p>
        </p:txBody>
      </p:sp>
      <p:pic>
        <p:nvPicPr>
          <p:cNvPr id="3" name="Picture 2" descr="controleer en kruis pictogram. juiste en verkeerde pictogram. ja of nee  knoppen. waar of niet waar. goed of slecht. selectie ontwerp vector ontwerp  4581253 - Download Free Vectors, Vector Bestanden, Ontwerpen Templates">
            <a:hlinkClick r:id="rId2" action="ppaction://hlinksldjump"/>
            <a:extLst>
              <a:ext uri="{FF2B5EF4-FFF2-40B4-BE49-F238E27FC236}">
                <a16:creationId xmlns:a16="http://schemas.microsoft.com/office/drawing/2014/main" id="{EEBA5E93-FE36-6BF9-79CD-FEBEEB4F5D3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485" t="26462" r="54835" b="25744"/>
          <a:stretch/>
        </p:blipFill>
        <p:spPr bwMode="auto">
          <a:xfrm>
            <a:off x="3108960" y="3938952"/>
            <a:ext cx="1901483" cy="1901483"/>
          </a:xfrm>
          <a:prstGeom prst="ellipse">
            <a:avLst/>
          </a:prstGeom>
          <a:noFill/>
          <a:extLst>
            <a:ext uri="{909E8E84-426E-40DD-AFC4-6F175D3DCCD1}">
              <a14:hiddenFill xmlns:a14="http://schemas.microsoft.com/office/drawing/2010/main">
                <a:solidFill>
                  <a:srgbClr val="FFFFFF"/>
                </a:solidFill>
              </a14:hiddenFill>
            </a:ext>
          </a:extLst>
        </p:spPr>
      </p:pic>
      <p:pic>
        <p:nvPicPr>
          <p:cNvPr id="5" name="Picture 6" descr="controleer en kruis pictogram. juiste en verkeerde pictogram. ja of nee  knoppen. waar of niet waar. goed of slecht. selectie ontwerp vector ontwerp  4581253 - Download Free Vectors, Vector Bestanden, Ontwerpen Templates">
            <a:hlinkClick r:id="rId4" action="ppaction://hlinksldjump"/>
            <a:extLst>
              <a:ext uri="{FF2B5EF4-FFF2-40B4-BE49-F238E27FC236}">
                <a16:creationId xmlns:a16="http://schemas.microsoft.com/office/drawing/2014/main" id="{25899D11-7C1E-CDD4-BE92-74F217749B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377" t="25261" r="16359" b="26155"/>
          <a:stretch/>
        </p:blipFill>
        <p:spPr bwMode="auto">
          <a:xfrm>
            <a:off x="6585244" y="3938951"/>
            <a:ext cx="1974948" cy="1901483"/>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731765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B19A3E-4C7B-6789-7D68-A0DB6A5E4D40}"/>
              </a:ext>
            </a:extLst>
          </p:cNvPr>
          <p:cNvSpPr>
            <a:spLocks noGrp="1"/>
          </p:cNvSpPr>
          <p:nvPr>
            <p:ph type="title"/>
          </p:nvPr>
        </p:nvSpPr>
        <p:spPr>
          <a:xfrm>
            <a:off x="913795" y="96350"/>
            <a:ext cx="10353762" cy="970450"/>
          </a:xfrm>
        </p:spPr>
        <p:txBody>
          <a:bodyPr>
            <a:normAutofit/>
          </a:bodyPr>
          <a:lstStyle/>
          <a:p>
            <a:pPr algn="ctr"/>
            <a:r>
              <a:rPr lang="nl-BE" sz="5400" dirty="0"/>
              <a:t>Wist je dat 13 </a:t>
            </a:r>
          </a:p>
        </p:txBody>
      </p:sp>
      <p:sp>
        <p:nvSpPr>
          <p:cNvPr id="4" name="Tijdelijke aanduiding voor inhoud 3">
            <a:extLst>
              <a:ext uri="{FF2B5EF4-FFF2-40B4-BE49-F238E27FC236}">
                <a16:creationId xmlns:a16="http://schemas.microsoft.com/office/drawing/2014/main" id="{DE0C75F9-3F91-2F10-EAB2-BD44F8C38E20}"/>
              </a:ext>
            </a:extLst>
          </p:cNvPr>
          <p:cNvSpPr>
            <a:spLocks noGrp="1"/>
          </p:cNvSpPr>
          <p:nvPr>
            <p:ph idx="1"/>
          </p:nvPr>
        </p:nvSpPr>
        <p:spPr>
          <a:xfrm>
            <a:off x="0" y="1732449"/>
            <a:ext cx="12192000" cy="4058751"/>
          </a:xfrm>
        </p:spPr>
        <p:txBody>
          <a:bodyPr/>
          <a:lstStyle/>
          <a:p>
            <a:pPr marL="0" marR="0" indent="0" algn="ctr">
              <a:lnSpc>
                <a:spcPct val="107000"/>
              </a:lnSpc>
              <a:spcBef>
                <a:spcPts val="0"/>
              </a:spcBef>
              <a:spcAft>
                <a:spcPts val="800"/>
              </a:spcAft>
              <a:buNone/>
            </a:pPr>
            <a:r>
              <a:rPr lang="nl-BE" sz="3200" kern="1400" dirty="0">
                <a:ln>
                  <a:noFill/>
                </a:ln>
                <a:solidFill>
                  <a:schemeClr val="tx1"/>
                </a:solidFill>
                <a:effectLst/>
                <a:latin typeface="Verdana" panose="020B0604030504040204" pitchFamily="34" charset="0"/>
              </a:rPr>
              <a:t>De meeste jongeren die ooit illegale drugs gebruikten, kregen die aangeboden door hun beste vrienden. </a:t>
            </a:r>
            <a:endParaRPr lang="nl-BE" sz="3200" kern="1400" dirty="0">
              <a:ln>
                <a:noFill/>
              </a:ln>
              <a:solidFill>
                <a:schemeClr val="tx1"/>
              </a:solidFill>
              <a:effectLst/>
              <a:latin typeface="Times New Roman" panose="02020603050405020304" pitchFamily="18" charset="0"/>
            </a:endParaRPr>
          </a:p>
          <a:p>
            <a:pPr marL="0" marR="0" indent="0" algn="l">
              <a:spcBef>
                <a:spcPts val="0"/>
              </a:spcBef>
              <a:spcAft>
                <a:spcPts val="0"/>
              </a:spcAft>
            </a:pPr>
            <a:endParaRPr lang="nl-BE" sz="1800" kern="1400" dirty="0">
              <a:ln>
                <a:noFill/>
              </a:ln>
              <a:solidFill>
                <a:srgbClr val="000000"/>
              </a:solidFill>
              <a:effectLst/>
              <a:latin typeface="Times New Roman" panose="02020603050405020304" pitchFamily="18" charset="0"/>
            </a:endParaRPr>
          </a:p>
        </p:txBody>
      </p:sp>
      <p:sp>
        <p:nvSpPr>
          <p:cNvPr id="6" name="Tekstvak 5">
            <a:extLst>
              <a:ext uri="{FF2B5EF4-FFF2-40B4-BE49-F238E27FC236}">
                <a16:creationId xmlns:a16="http://schemas.microsoft.com/office/drawing/2014/main" id="{1916DF8B-F102-CE12-DA13-F24D132B5F55}"/>
              </a:ext>
            </a:extLst>
          </p:cNvPr>
          <p:cNvSpPr txBox="1"/>
          <p:nvPr/>
        </p:nvSpPr>
        <p:spPr>
          <a:xfrm>
            <a:off x="3151165" y="4706702"/>
            <a:ext cx="8594694" cy="1876732"/>
          </a:xfrm>
          <a:prstGeom prst="rect">
            <a:avLst/>
          </a:prstGeom>
          <a:noFill/>
        </p:spPr>
        <p:txBody>
          <a:bodyPr wrap="square" rtlCol="0">
            <a:spAutoFit/>
          </a:bodyPr>
          <a:lstStyle/>
          <a:p>
            <a:r>
              <a:rPr lang="nl-BE" sz="2800" b="1" dirty="0">
                <a:latin typeface="Arial Narrow" panose="020B0606020202030204" pitchFamily="34" charset="0"/>
              </a:rPr>
              <a:t>Het antwoord is  WAAR </a:t>
            </a:r>
          </a:p>
          <a:p>
            <a:pPr>
              <a:lnSpc>
                <a:spcPct val="107000"/>
              </a:lnSpc>
              <a:spcAft>
                <a:spcPts val="800"/>
              </a:spcAft>
            </a:pPr>
            <a:r>
              <a:rPr lang="nl-NL" sz="2800" dirty="0">
                <a:latin typeface="Arial Narrow" panose="020B0606020202030204" pitchFamily="34" charset="0"/>
              </a:rPr>
              <a:t>Op jongere leeftijd heeft men doorgaans minder karaktersterkte waardoor men vlugger toegeeft aan het gebruik van genotsmiddelen, zeker bij beste vrienden. </a:t>
            </a:r>
            <a:endParaRPr lang="nl-BE" sz="2800" dirty="0">
              <a:latin typeface="Arial Narrow" panose="020B0606020202030204" pitchFamily="34" charset="0"/>
            </a:endParaRPr>
          </a:p>
        </p:txBody>
      </p:sp>
      <p:sp>
        <p:nvSpPr>
          <p:cNvPr id="8" name="Tekstvak 7">
            <a:hlinkClick r:id="rId2" action="ppaction://hlinksldjump"/>
            <a:extLst>
              <a:ext uri="{FF2B5EF4-FFF2-40B4-BE49-F238E27FC236}">
                <a16:creationId xmlns:a16="http://schemas.microsoft.com/office/drawing/2014/main" id="{85189448-0F9C-72D8-2AFA-F6B3A003E56D}"/>
              </a:ext>
            </a:extLst>
          </p:cNvPr>
          <p:cNvSpPr txBox="1"/>
          <p:nvPr/>
        </p:nvSpPr>
        <p:spPr>
          <a:xfrm>
            <a:off x="267288" y="5243637"/>
            <a:ext cx="2616590" cy="830997"/>
          </a:xfrm>
          <a:prstGeom prst="rect">
            <a:avLst/>
          </a:prstGeom>
          <a:solidFill>
            <a:schemeClr val="accent2"/>
          </a:solidFill>
          <a:ln>
            <a:solidFill>
              <a:schemeClr val="accent1"/>
            </a:solidFill>
          </a:ln>
        </p:spPr>
        <p:txBody>
          <a:bodyPr wrap="square" rtlCol="0">
            <a:spAutoFit/>
          </a:bodyPr>
          <a:lstStyle/>
          <a:p>
            <a:r>
              <a:rPr lang="nl-BE" sz="2400" b="1" dirty="0">
                <a:solidFill>
                  <a:schemeClr val="bg1"/>
                </a:solidFill>
                <a:latin typeface="Agency FB" panose="020B0503020202020204" pitchFamily="34" charset="0"/>
              </a:rPr>
              <a:t>Klik hier om terug naar het overzicht te gaan. </a:t>
            </a:r>
          </a:p>
        </p:txBody>
      </p:sp>
    </p:spTree>
    <p:extLst>
      <p:ext uri="{BB962C8B-B14F-4D97-AF65-F5344CB8AC3E}">
        <p14:creationId xmlns:p14="http://schemas.microsoft.com/office/powerpoint/2010/main" val="277013745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B19A3E-4C7B-6789-7D68-A0DB6A5E4D40}"/>
              </a:ext>
            </a:extLst>
          </p:cNvPr>
          <p:cNvSpPr>
            <a:spLocks noGrp="1"/>
          </p:cNvSpPr>
          <p:nvPr>
            <p:ph type="title"/>
          </p:nvPr>
        </p:nvSpPr>
        <p:spPr>
          <a:xfrm>
            <a:off x="913795" y="96350"/>
            <a:ext cx="10353762" cy="970450"/>
          </a:xfrm>
        </p:spPr>
        <p:txBody>
          <a:bodyPr>
            <a:normAutofit/>
          </a:bodyPr>
          <a:lstStyle/>
          <a:p>
            <a:pPr algn="ctr"/>
            <a:r>
              <a:rPr lang="nl-BE" sz="5400" dirty="0"/>
              <a:t>Wist je dat 14</a:t>
            </a:r>
          </a:p>
        </p:txBody>
      </p:sp>
      <p:sp>
        <p:nvSpPr>
          <p:cNvPr id="4" name="Tijdelijke aanduiding voor inhoud 3">
            <a:extLst>
              <a:ext uri="{FF2B5EF4-FFF2-40B4-BE49-F238E27FC236}">
                <a16:creationId xmlns:a16="http://schemas.microsoft.com/office/drawing/2014/main" id="{DE0C75F9-3F91-2F10-EAB2-BD44F8C38E20}"/>
              </a:ext>
            </a:extLst>
          </p:cNvPr>
          <p:cNvSpPr>
            <a:spLocks noGrp="1"/>
          </p:cNvSpPr>
          <p:nvPr>
            <p:ph idx="1"/>
          </p:nvPr>
        </p:nvSpPr>
        <p:spPr>
          <a:xfrm>
            <a:off x="178198" y="1984114"/>
            <a:ext cx="11918004" cy="4058751"/>
          </a:xfrm>
        </p:spPr>
        <p:txBody>
          <a:bodyPr/>
          <a:lstStyle/>
          <a:p>
            <a:pPr marL="0" marR="0" indent="0" algn="ctr">
              <a:lnSpc>
                <a:spcPct val="107000"/>
              </a:lnSpc>
              <a:spcBef>
                <a:spcPts val="0"/>
              </a:spcBef>
              <a:spcAft>
                <a:spcPts val="800"/>
              </a:spcAft>
              <a:buNone/>
            </a:pPr>
            <a:r>
              <a:rPr lang="nl-BE" sz="3200" kern="1400" dirty="0">
                <a:ln>
                  <a:noFill/>
                </a:ln>
                <a:solidFill>
                  <a:schemeClr val="tx1"/>
                </a:solidFill>
                <a:effectLst/>
                <a:latin typeface="Verdana" panose="020B0604030504040204" pitchFamily="34" charset="0"/>
              </a:rPr>
              <a:t>Hoeveel alcohol heb je in je bloed na 1 glas alcohol? </a:t>
            </a:r>
            <a:endParaRPr lang="nl-BE" sz="3200" kern="1400" dirty="0">
              <a:ln>
                <a:noFill/>
              </a:ln>
              <a:solidFill>
                <a:schemeClr val="tx1"/>
              </a:solidFill>
              <a:effectLst/>
              <a:latin typeface="Times New Roman" panose="02020603050405020304" pitchFamily="18" charset="0"/>
            </a:endParaRPr>
          </a:p>
          <a:p>
            <a:pPr marL="0" marR="0" indent="0" algn="l">
              <a:spcBef>
                <a:spcPts val="0"/>
              </a:spcBef>
              <a:spcAft>
                <a:spcPts val="0"/>
              </a:spcAft>
            </a:pPr>
            <a:endParaRPr lang="nl-BE" sz="1800" kern="1400" dirty="0">
              <a:ln>
                <a:noFill/>
              </a:ln>
              <a:solidFill>
                <a:srgbClr val="000000"/>
              </a:solidFill>
              <a:effectLst/>
              <a:latin typeface="Times New Roman" panose="02020603050405020304" pitchFamily="18" charset="0"/>
            </a:endParaRPr>
          </a:p>
        </p:txBody>
      </p:sp>
      <p:sp>
        <p:nvSpPr>
          <p:cNvPr id="7" name="Ovaal 6">
            <a:extLst>
              <a:ext uri="{FF2B5EF4-FFF2-40B4-BE49-F238E27FC236}">
                <a16:creationId xmlns:a16="http://schemas.microsoft.com/office/drawing/2014/main" id="{C1D86C5B-5B34-F6A5-0362-89A618628902}"/>
              </a:ext>
            </a:extLst>
          </p:cNvPr>
          <p:cNvSpPr/>
          <p:nvPr/>
        </p:nvSpPr>
        <p:spPr>
          <a:xfrm>
            <a:off x="1182071" y="2821998"/>
            <a:ext cx="1125415" cy="10445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400" b="1" dirty="0">
                <a:latin typeface="Arial" panose="020B0604020202020204" pitchFamily="34" charset="0"/>
                <a:cs typeface="Arial" panose="020B0604020202020204" pitchFamily="34" charset="0"/>
              </a:rPr>
              <a:t>B</a:t>
            </a:r>
          </a:p>
        </p:txBody>
      </p:sp>
      <p:sp>
        <p:nvSpPr>
          <p:cNvPr id="12" name="Tekstvak 11">
            <a:extLst>
              <a:ext uri="{FF2B5EF4-FFF2-40B4-BE49-F238E27FC236}">
                <a16:creationId xmlns:a16="http://schemas.microsoft.com/office/drawing/2014/main" id="{2D4BCAE3-A5C9-E326-8933-3F34CD0C306F}"/>
              </a:ext>
            </a:extLst>
          </p:cNvPr>
          <p:cNvSpPr txBox="1"/>
          <p:nvPr/>
        </p:nvSpPr>
        <p:spPr>
          <a:xfrm>
            <a:off x="2475907" y="3074481"/>
            <a:ext cx="9537895" cy="523220"/>
          </a:xfrm>
          <a:prstGeom prst="rect">
            <a:avLst/>
          </a:prstGeom>
          <a:noFill/>
        </p:spPr>
        <p:txBody>
          <a:bodyPr wrap="square" rtlCol="0">
            <a:spAutoFit/>
          </a:bodyPr>
          <a:lstStyle/>
          <a:p>
            <a:r>
              <a:rPr lang="nl-BE" sz="2800" kern="1400" dirty="0">
                <a:latin typeface="Verdana" panose="020B0604030504040204" pitchFamily="34" charset="0"/>
              </a:rPr>
              <a:t>0,2 promille bij mannen en 0,3 promille bij vrouwen</a:t>
            </a:r>
          </a:p>
        </p:txBody>
      </p:sp>
      <p:sp>
        <p:nvSpPr>
          <p:cNvPr id="5" name="Tekstvak 4">
            <a:extLst>
              <a:ext uri="{FF2B5EF4-FFF2-40B4-BE49-F238E27FC236}">
                <a16:creationId xmlns:a16="http://schemas.microsoft.com/office/drawing/2014/main" id="{231383DE-EBF5-B511-3622-583A651C159B}"/>
              </a:ext>
            </a:extLst>
          </p:cNvPr>
          <p:cNvSpPr txBox="1"/>
          <p:nvPr/>
        </p:nvSpPr>
        <p:spPr>
          <a:xfrm>
            <a:off x="2987961" y="4586376"/>
            <a:ext cx="9025841" cy="2038058"/>
          </a:xfrm>
          <a:prstGeom prst="rect">
            <a:avLst/>
          </a:prstGeom>
          <a:noFill/>
        </p:spPr>
        <p:txBody>
          <a:bodyPr wrap="square">
            <a:spAutoFit/>
          </a:bodyPr>
          <a:lstStyle/>
          <a:p>
            <a:pPr>
              <a:lnSpc>
                <a:spcPct val="107000"/>
              </a:lnSpc>
              <a:spcAft>
                <a:spcPts val="800"/>
              </a:spcAft>
            </a:pPr>
            <a:r>
              <a:rPr lang="nl-BE" sz="2400" dirty="0">
                <a:latin typeface="Arial Narrow" panose="020B0606020202030204" pitchFamily="34" charset="0"/>
              </a:rPr>
              <a:t>Alcohol verdeelt zich over het lichaamsvocht. </a:t>
            </a:r>
            <a:br>
              <a:rPr lang="nl-BE" sz="2400" dirty="0">
                <a:latin typeface="Arial Narrow" panose="020B0606020202030204" pitchFamily="34" charset="0"/>
              </a:rPr>
            </a:br>
            <a:r>
              <a:rPr lang="nl-BE" sz="2400" dirty="0">
                <a:latin typeface="Arial Narrow" panose="020B0606020202030204" pitchFamily="34" charset="0"/>
              </a:rPr>
              <a:t>Bij alcohol drukt men de hoeveelheid alcohol in het bloed uit in promille. </a:t>
            </a:r>
            <a:br>
              <a:rPr lang="nl-BE" sz="2400" dirty="0">
                <a:latin typeface="Arial Narrow" panose="020B0606020202030204" pitchFamily="34" charset="0"/>
              </a:rPr>
            </a:br>
            <a:r>
              <a:rPr lang="nl-BE" sz="2400" dirty="0">
                <a:latin typeface="Arial Narrow" panose="020B0606020202030204" pitchFamily="34" charset="0"/>
              </a:rPr>
              <a:t>Een promille is een duizendste. Bij 1 glas alcohol bevat het bloed, gemiddeld genomen, 0,2 promille alcohol bij mannen en 0,3 promille bij vrouwen. </a:t>
            </a:r>
            <a:br>
              <a:rPr lang="nl-BE" sz="2400" dirty="0">
                <a:latin typeface="Arial Narrow" panose="020B0606020202030204" pitchFamily="34" charset="0"/>
              </a:rPr>
            </a:br>
            <a:r>
              <a:rPr lang="nl-BE" sz="2400" dirty="0">
                <a:latin typeface="Arial Narrow" panose="020B0606020202030204" pitchFamily="34" charset="0"/>
              </a:rPr>
              <a:t>Dit kan wel verschillen naar gelang de omstandigheden van een persoon. </a:t>
            </a:r>
          </a:p>
        </p:txBody>
      </p:sp>
      <p:sp>
        <p:nvSpPr>
          <p:cNvPr id="9" name="Tekstvak 8">
            <a:hlinkClick r:id="rId3" action="ppaction://hlinksldjump"/>
            <a:extLst>
              <a:ext uri="{FF2B5EF4-FFF2-40B4-BE49-F238E27FC236}">
                <a16:creationId xmlns:a16="http://schemas.microsoft.com/office/drawing/2014/main" id="{E2E40598-1A3A-D692-973D-14EE0BE62C12}"/>
              </a:ext>
            </a:extLst>
          </p:cNvPr>
          <p:cNvSpPr txBox="1"/>
          <p:nvPr/>
        </p:nvSpPr>
        <p:spPr>
          <a:xfrm>
            <a:off x="178198" y="5176900"/>
            <a:ext cx="2616590" cy="830997"/>
          </a:xfrm>
          <a:prstGeom prst="rect">
            <a:avLst/>
          </a:prstGeom>
          <a:solidFill>
            <a:schemeClr val="accent2"/>
          </a:solidFill>
          <a:ln>
            <a:solidFill>
              <a:schemeClr val="accent1"/>
            </a:solidFill>
          </a:ln>
        </p:spPr>
        <p:txBody>
          <a:bodyPr wrap="square" rtlCol="0">
            <a:spAutoFit/>
          </a:bodyPr>
          <a:lstStyle/>
          <a:p>
            <a:r>
              <a:rPr lang="nl-BE" sz="2400" b="1" dirty="0">
                <a:solidFill>
                  <a:schemeClr val="bg1"/>
                </a:solidFill>
                <a:latin typeface="Agency FB" panose="020B0503020202020204" pitchFamily="34" charset="0"/>
              </a:rPr>
              <a:t>Klik hier om terug naar het overzicht te gaan. </a:t>
            </a:r>
          </a:p>
        </p:txBody>
      </p:sp>
    </p:spTree>
    <p:extLst>
      <p:ext uri="{BB962C8B-B14F-4D97-AF65-F5344CB8AC3E}">
        <p14:creationId xmlns:p14="http://schemas.microsoft.com/office/powerpoint/2010/main" val="236768140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B19A3E-4C7B-6789-7D68-A0DB6A5E4D40}"/>
              </a:ext>
            </a:extLst>
          </p:cNvPr>
          <p:cNvSpPr>
            <a:spLocks noGrp="1"/>
          </p:cNvSpPr>
          <p:nvPr>
            <p:ph type="title"/>
          </p:nvPr>
        </p:nvSpPr>
        <p:spPr>
          <a:xfrm>
            <a:off x="913795" y="96350"/>
            <a:ext cx="10353762" cy="970450"/>
          </a:xfrm>
        </p:spPr>
        <p:txBody>
          <a:bodyPr>
            <a:normAutofit/>
          </a:bodyPr>
          <a:lstStyle/>
          <a:p>
            <a:pPr algn="ctr"/>
            <a:r>
              <a:rPr lang="nl-BE" sz="5400" dirty="0"/>
              <a:t>Wist je dat 15 </a:t>
            </a:r>
          </a:p>
        </p:txBody>
      </p:sp>
      <p:sp>
        <p:nvSpPr>
          <p:cNvPr id="4" name="Tijdelijke aanduiding voor inhoud 3">
            <a:extLst>
              <a:ext uri="{FF2B5EF4-FFF2-40B4-BE49-F238E27FC236}">
                <a16:creationId xmlns:a16="http://schemas.microsoft.com/office/drawing/2014/main" id="{DE0C75F9-3F91-2F10-EAB2-BD44F8C38E20}"/>
              </a:ext>
            </a:extLst>
          </p:cNvPr>
          <p:cNvSpPr>
            <a:spLocks noGrp="1"/>
          </p:cNvSpPr>
          <p:nvPr>
            <p:ph idx="1"/>
          </p:nvPr>
        </p:nvSpPr>
        <p:spPr>
          <a:xfrm>
            <a:off x="913795" y="1220509"/>
            <a:ext cx="10353762" cy="4058751"/>
          </a:xfrm>
        </p:spPr>
        <p:txBody>
          <a:bodyPr/>
          <a:lstStyle/>
          <a:p>
            <a:pPr marL="0" marR="0" indent="0" algn="ctr">
              <a:lnSpc>
                <a:spcPct val="107000"/>
              </a:lnSpc>
              <a:spcBef>
                <a:spcPts val="0"/>
              </a:spcBef>
              <a:spcAft>
                <a:spcPts val="800"/>
              </a:spcAft>
              <a:buNone/>
            </a:pPr>
            <a:r>
              <a:rPr lang="nl-BE" sz="3200" kern="1400" dirty="0">
                <a:ln>
                  <a:noFill/>
                </a:ln>
                <a:solidFill>
                  <a:schemeClr val="tx1"/>
                </a:solidFill>
                <a:effectLst/>
                <a:latin typeface="Verdana" panose="020B0604030504040204" pitchFamily="34" charset="0"/>
              </a:rPr>
              <a:t>Een alcohol probleem is erfelijk.</a:t>
            </a:r>
            <a:endParaRPr lang="nl-BE" sz="3200" kern="1400" dirty="0">
              <a:ln>
                <a:noFill/>
              </a:ln>
              <a:solidFill>
                <a:schemeClr val="tx1"/>
              </a:solidFill>
              <a:effectLst/>
              <a:latin typeface="Times New Roman" panose="02020603050405020304" pitchFamily="18" charset="0"/>
            </a:endParaRPr>
          </a:p>
          <a:p>
            <a:pPr marL="0" marR="0" indent="0" algn="l">
              <a:spcBef>
                <a:spcPts val="0"/>
              </a:spcBef>
              <a:spcAft>
                <a:spcPts val="0"/>
              </a:spcAft>
            </a:pPr>
            <a:endParaRPr lang="nl-BE" sz="1800" kern="1400" dirty="0">
              <a:ln>
                <a:noFill/>
              </a:ln>
              <a:solidFill>
                <a:srgbClr val="000000"/>
              </a:solidFill>
              <a:effectLst/>
              <a:latin typeface="Times New Roman" panose="02020603050405020304" pitchFamily="18" charset="0"/>
            </a:endParaRPr>
          </a:p>
        </p:txBody>
      </p:sp>
      <p:sp>
        <p:nvSpPr>
          <p:cNvPr id="7" name="Tekstvak 6">
            <a:extLst>
              <a:ext uri="{FF2B5EF4-FFF2-40B4-BE49-F238E27FC236}">
                <a16:creationId xmlns:a16="http://schemas.microsoft.com/office/drawing/2014/main" id="{EDCDD98D-013F-BF43-A4D2-3454113B35AC}"/>
              </a:ext>
            </a:extLst>
          </p:cNvPr>
          <p:cNvSpPr txBox="1"/>
          <p:nvPr/>
        </p:nvSpPr>
        <p:spPr>
          <a:xfrm>
            <a:off x="3250306" y="3429000"/>
            <a:ext cx="8674406" cy="2038058"/>
          </a:xfrm>
          <a:prstGeom prst="rect">
            <a:avLst/>
          </a:prstGeom>
          <a:noFill/>
        </p:spPr>
        <p:txBody>
          <a:bodyPr wrap="square">
            <a:spAutoFit/>
          </a:bodyPr>
          <a:lstStyle/>
          <a:p>
            <a:pPr>
              <a:lnSpc>
                <a:spcPct val="107000"/>
              </a:lnSpc>
              <a:spcAft>
                <a:spcPts val="800"/>
              </a:spcAft>
            </a:pPr>
            <a:r>
              <a:rPr lang="nl-BE" sz="2400" b="1" dirty="0">
                <a:latin typeface="Arial Narrow" panose="020B0606020202030204" pitchFamily="34" charset="0"/>
              </a:rPr>
              <a:t>Het antwoord is WAAR  </a:t>
            </a:r>
            <a:br>
              <a:rPr lang="nl-BE" sz="2400" dirty="0">
                <a:latin typeface="Arial Narrow" panose="020B0606020202030204" pitchFamily="34" charset="0"/>
              </a:rPr>
            </a:br>
            <a:r>
              <a:rPr lang="nl-BE" sz="2400" dirty="0">
                <a:latin typeface="Arial Narrow" panose="020B0606020202030204" pitchFamily="34" charset="0"/>
              </a:rPr>
              <a:t>Je hebt ongeveer 1 kans op 3 om een alcoholprobleem te ontwikkelen als je een ouder hebt met een alcoholprobleem. Dit wil niet zeggen dat het sowieso zo is dat je een drankprobleem krijgt. Bij de meeste mensen is het niet het geval maar je hoort wel tot een groep die er gevoeliger voor is. </a:t>
            </a:r>
          </a:p>
        </p:txBody>
      </p:sp>
      <p:sp>
        <p:nvSpPr>
          <p:cNvPr id="8" name="Tekstvak 7">
            <a:hlinkClick r:id="rId2" action="ppaction://hlinksldjump"/>
            <a:extLst>
              <a:ext uri="{FF2B5EF4-FFF2-40B4-BE49-F238E27FC236}">
                <a16:creationId xmlns:a16="http://schemas.microsoft.com/office/drawing/2014/main" id="{7DCC7272-2C7F-18E1-75CD-EDC6C016AE9B}"/>
              </a:ext>
            </a:extLst>
          </p:cNvPr>
          <p:cNvSpPr txBox="1"/>
          <p:nvPr/>
        </p:nvSpPr>
        <p:spPr>
          <a:xfrm>
            <a:off x="267288" y="4029592"/>
            <a:ext cx="2616590" cy="830997"/>
          </a:xfrm>
          <a:prstGeom prst="rect">
            <a:avLst/>
          </a:prstGeom>
          <a:solidFill>
            <a:schemeClr val="accent2"/>
          </a:solidFill>
          <a:ln>
            <a:solidFill>
              <a:schemeClr val="accent1"/>
            </a:solidFill>
          </a:ln>
        </p:spPr>
        <p:txBody>
          <a:bodyPr wrap="square" rtlCol="0">
            <a:spAutoFit/>
          </a:bodyPr>
          <a:lstStyle/>
          <a:p>
            <a:r>
              <a:rPr lang="nl-BE" sz="2400" b="1" dirty="0">
                <a:solidFill>
                  <a:schemeClr val="bg1"/>
                </a:solidFill>
                <a:latin typeface="Agency FB" panose="020B0503020202020204" pitchFamily="34" charset="0"/>
              </a:rPr>
              <a:t>Klik hier om terug naar het overzicht te gaan. </a:t>
            </a:r>
          </a:p>
        </p:txBody>
      </p:sp>
    </p:spTree>
    <p:extLst>
      <p:ext uri="{BB962C8B-B14F-4D97-AF65-F5344CB8AC3E}">
        <p14:creationId xmlns:p14="http://schemas.microsoft.com/office/powerpoint/2010/main" val="339453331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B19A3E-4C7B-6789-7D68-A0DB6A5E4D40}"/>
              </a:ext>
            </a:extLst>
          </p:cNvPr>
          <p:cNvSpPr>
            <a:spLocks noGrp="1"/>
          </p:cNvSpPr>
          <p:nvPr>
            <p:ph type="title"/>
          </p:nvPr>
        </p:nvSpPr>
        <p:spPr>
          <a:xfrm>
            <a:off x="913795" y="96350"/>
            <a:ext cx="10353762" cy="970450"/>
          </a:xfrm>
        </p:spPr>
        <p:txBody>
          <a:bodyPr>
            <a:normAutofit/>
          </a:bodyPr>
          <a:lstStyle/>
          <a:p>
            <a:pPr algn="ctr"/>
            <a:r>
              <a:rPr lang="nl-BE" sz="5400" dirty="0"/>
              <a:t>Wist je dat 16</a:t>
            </a:r>
          </a:p>
        </p:txBody>
      </p:sp>
      <p:sp>
        <p:nvSpPr>
          <p:cNvPr id="4" name="Tijdelijke aanduiding voor inhoud 3">
            <a:extLst>
              <a:ext uri="{FF2B5EF4-FFF2-40B4-BE49-F238E27FC236}">
                <a16:creationId xmlns:a16="http://schemas.microsoft.com/office/drawing/2014/main" id="{DE0C75F9-3F91-2F10-EAB2-BD44F8C38E20}"/>
              </a:ext>
            </a:extLst>
          </p:cNvPr>
          <p:cNvSpPr>
            <a:spLocks noGrp="1"/>
          </p:cNvSpPr>
          <p:nvPr>
            <p:ph idx="1"/>
          </p:nvPr>
        </p:nvSpPr>
        <p:spPr>
          <a:xfrm>
            <a:off x="224480" y="1761210"/>
            <a:ext cx="12141023" cy="4058751"/>
          </a:xfrm>
        </p:spPr>
        <p:txBody>
          <a:bodyPr/>
          <a:lstStyle/>
          <a:p>
            <a:pPr marL="0" marR="0" indent="0" algn="ctr">
              <a:lnSpc>
                <a:spcPct val="107000"/>
              </a:lnSpc>
              <a:spcBef>
                <a:spcPts val="0"/>
              </a:spcBef>
              <a:spcAft>
                <a:spcPts val="800"/>
              </a:spcAft>
              <a:buNone/>
            </a:pPr>
            <a:r>
              <a:rPr lang="nl-BE" sz="3200" kern="1400" dirty="0">
                <a:ln>
                  <a:noFill/>
                </a:ln>
                <a:solidFill>
                  <a:schemeClr val="tx1"/>
                </a:solidFill>
                <a:effectLst/>
                <a:latin typeface="Verdana" panose="020B0604030504040204" pitchFamily="34" charset="0"/>
              </a:rPr>
              <a:t>Hoe kan je op een snelle manier weer nuchter worden? </a:t>
            </a:r>
            <a:endParaRPr lang="nl-BE" sz="3200" kern="1400" dirty="0">
              <a:ln>
                <a:noFill/>
              </a:ln>
              <a:solidFill>
                <a:schemeClr val="tx1"/>
              </a:solidFill>
              <a:effectLst/>
              <a:latin typeface="Times New Roman" panose="02020603050405020304" pitchFamily="18" charset="0"/>
            </a:endParaRPr>
          </a:p>
          <a:p>
            <a:pPr marL="0" marR="0" indent="0" algn="l">
              <a:spcBef>
                <a:spcPts val="0"/>
              </a:spcBef>
              <a:spcAft>
                <a:spcPts val="0"/>
              </a:spcAft>
            </a:pPr>
            <a:endParaRPr lang="nl-BE" sz="1800" kern="1400" dirty="0">
              <a:ln>
                <a:noFill/>
              </a:ln>
              <a:solidFill>
                <a:srgbClr val="000000"/>
              </a:solidFill>
              <a:effectLst/>
              <a:latin typeface="Times New Roman" panose="02020603050405020304" pitchFamily="18" charset="0"/>
            </a:endParaRPr>
          </a:p>
        </p:txBody>
      </p:sp>
      <p:sp>
        <p:nvSpPr>
          <p:cNvPr id="3" name="Ovaal 2">
            <a:extLst>
              <a:ext uri="{FF2B5EF4-FFF2-40B4-BE49-F238E27FC236}">
                <a16:creationId xmlns:a16="http://schemas.microsoft.com/office/drawing/2014/main" id="{C108C436-384A-B9BF-82B9-BB83EF7B9B9F}"/>
              </a:ext>
            </a:extLst>
          </p:cNvPr>
          <p:cNvSpPr/>
          <p:nvPr/>
        </p:nvSpPr>
        <p:spPr>
          <a:xfrm>
            <a:off x="1909180" y="2617259"/>
            <a:ext cx="1125415" cy="10445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400" b="1" dirty="0">
                <a:latin typeface="Arial" panose="020B0604020202020204" pitchFamily="34" charset="0"/>
                <a:cs typeface="Arial" panose="020B0604020202020204" pitchFamily="34" charset="0"/>
              </a:rPr>
              <a:t>D</a:t>
            </a:r>
          </a:p>
        </p:txBody>
      </p:sp>
      <p:sp>
        <p:nvSpPr>
          <p:cNvPr id="5" name="Tekstvak 4">
            <a:extLst>
              <a:ext uri="{FF2B5EF4-FFF2-40B4-BE49-F238E27FC236}">
                <a16:creationId xmlns:a16="http://schemas.microsoft.com/office/drawing/2014/main" id="{383CFB2E-B15A-BB41-F69C-E9B9C2B0C03F}"/>
              </a:ext>
            </a:extLst>
          </p:cNvPr>
          <p:cNvSpPr txBox="1"/>
          <p:nvPr/>
        </p:nvSpPr>
        <p:spPr>
          <a:xfrm>
            <a:off x="3249637" y="2789419"/>
            <a:ext cx="8426548" cy="523220"/>
          </a:xfrm>
          <a:prstGeom prst="rect">
            <a:avLst/>
          </a:prstGeom>
          <a:noFill/>
        </p:spPr>
        <p:txBody>
          <a:bodyPr wrap="square" rtlCol="0">
            <a:spAutoFit/>
          </a:bodyPr>
          <a:lstStyle/>
          <a:p>
            <a:r>
              <a:rPr lang="nl-BE" sz="2800" kern="1400" dirty="0">
                <a:latin typeface="Verdana" panose="020B0604030504040204" pitchFamily="34" charset="0"/>
              </a:rPr>
              <a:t>geen van bovenstaande antwoorden </a:t>
            </a:r>
          </a:p>
        </p:txBody>
      </p:sp>
      <p:sp>
        <p:nvSpPr>
          <p:cNvPr id="10" name="Tekstvak 9">
            <a:extLst>
              <a:ext uri="{FF2B5EF4-FFF2-40B4-BE49-F238E27FC236}">
                <a16:creationId xmlns:a16="http://schemas.microsoft.com/office/drawing/2014/main" id="{5FBD960B-15FB-3DAD-21D5-9474D389BD46}"/>
              </a:ext>
            </a:extLst>
          </p:cNvPr>
          <p:cNvSpPr txBox="1"/>
          <p:nvPr/>
        </p:nvSpPr>
        <p:spPr>
          <a:xfrm>
            <a:off x="3249637" y="4470162"/>
            <a:ext cx="10536702" cy="1247714"/>
          </a:xfrm>
          <a:prstGeom prst="rect">
            <a:avLst/>
          </a:prstGeom>
          <a:noFill/>
        </p:spPr>
        <p:txBody>
          <a:bodyPr wrap="square">
            <a:spAutoFit/>
          </a:bodyPr>
          <a:lstStyle/>
          <a:p>
            <a:pPr>
              <a:lnSpc>
                <a:spcPct val="107000"/>
              </a:lnSpc>
              <a:spcAft>
                <a:spcPts val="800"/>
              </a:spcAft>
            </a:pPr>
            <a:r>
              <a:rPr lang="nl-BE" sz="2400" dirty="0">
                <a:latin typeface="Arial Narrow" panose="020B0606020202030204" pitchFamily="34" charset="0"/>
              </a:rPr>
              <a:t>Er is geen manier om snel nuchter te worden. </a:t>
            </a:r>
            <a:br>
              <a:rPr lang="nl-BE" sz="2400" dirty="0">
                <a:latin typeface="Arial Narrow" panose="020B0606020202030204" pitchFamily="34" charset="0"/>
              </a:rPr>
            </a:br>
            <a:r>
              <a:rPr lang="nl-BE" sz="2400" dirty="0">
                <a:latin typeface="Arial Narrow" panose="020B0606020202030204" pitchFamily="34" charset="0"/>
              </a:rPr>
              <a:t>De lever breekt 1 standaardglas alcohol af in anderhalf uur.</a:t>
            </a:r>
            <a:br>
              <a:rPr lang="nl-BE" sz="2400" dirty="0">
                <a:latin typeface="Arial Narrow" panose="020B0606020202030204" pitchFamily="34" charset="0"/>
              </a:rPr>
            </a:br>
            <a:r>
              <a:rPr lang="nl-BE" sz="2400" dirty="0">
                <a:latin typeface="Arial Narrow" panose="020B0606020202030204" pitchFamily="34" charset="0"/>
              </a:rPr>
              <a:t>Er is niks dat deze snelheid kan beïnvloeden. </a:t>
            </a:r>
          </a:p>
        </p:txBody>
      </p:sp>
      <p:sp>
        <p:nvSpPr>
          <p:cNvPr id="9" name="Tekstvak 8">
            <a:hlinkClick r:id="rId3" action="ppaction://hlinksldjump"/>
            <a:extLst>
              <a:ext uri="{FF2B5EF4-FFF2-40B4-BE49-F238E27FC236}">
                <a16:creationId xmlns:a16="http://schemas.microsoft.com/office/drawing/2014/main" id="{6875FD65-3A97-2D65-16F3-636AB2A8F829}"/>
              </a:ext>
            </a:extLst>
          </p:cNvPr>
          <p:cNvSpPr txBox="1"/>
          <p:nvPr/>
        </p:nvSpPr>
        <p:spPr>
          <a:xfrm>
            <a:off x="224480" y="4678521"/>
            <a:ext cx="2616590" cy="830997"/>
          </a:xfrm>
          <a:prstGeom prst="rect">
            <a:avLst/>
          </a:prstGeom>
          <a:solidFill>
            <a:schemeClr val="accent2"/>
          </a:solidFill>
          <a:ln>
            <a:solidFill>
              <a:schemeClr val="accent1"/>
            </a:solidFill>
          </a:ln>
        </p:spPr>
        <p:txBody>
          <a:bodyPr wrap="square" rtlCol="0">
            <a:spAutoFit/>
          </a:bodyPr>
          <a:lstStyle/>
          <a:p>
            <a:r>
              <a:rPr lang="nl-BE" sz="2400" b="1" dirty="0">
                <a:solidFill>
                  <a:schemeClr val="bg1"/>
                </a:solidFill>
                <a:latin typeface="Agency FB" panose="020B0503020202020204" pitchFamily="34" charset="0"/>
              </a:rPr>
              <a:t>Klik hier om terug naar het overzicht te gaan. </a:t>
            </a:r>
          </a:p>
        </p:txBody>
      </p:sp>
    </p:spTree>
    <p:extLst>
      <p:ext uri="{BB962C8B-B14F-4D97-AF65-F5344CB8AC3E}">
        <p14:creationId xmlns:p14="http://schemas.microsoft.com/office/powerpoint/2010/main" val="404164013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B19A3E-4C7B-6789-7D68-A0DB6A5E4D40}"/>
              </a:ext>
            </a:extLst>
          </p:cNvPr>
          <p:cNvSpPr>
            <a:spLocks noGrp="1"/>
          </p:cNvSpPr>
          <p:nvPr>
            <p:ph type="title"/>
          </p:nvPr>
        </p:nvSpPr>
        <p:spPr>
          <a:xfrm>
            <a:off x="913795" y="11942"/>
            <a:ext cx="10353762" cy="970450"/>
          </a:xfrm>
        </p:spPr>
        <p:txBody>
          <a:bodyPr>
            <a:normAutofit/>
          </a:bodyPr>
          <a:lstStyle/>
          <a:p>
            <a:pPr algn="ctr"/>
            <a:r>
              <a:rPr lang="nl-BE" sz="5400" dirty="0"/>
              <a:t>Wist je dat 17</a:t>
            </a:r>
          </a:p>
        </p:txBody>
      </p:sp>
      <p:sp>
        <p:nvSpPr>
          <p:cNvPr id="4" name="Tijdelijke aanduiding voor inhoud 3">
            <a:extLst>
              <a:ext uri="{FF2B5EF4-FFF2-40B4-BE49-F238E27FC236}">
                <a16:creationId xmlns:a16="http://schemas.microsoft.com/office/drawing/2014/main" id="{DE0C75F9-3F91-2F10-EAB2-BD44F8C38E20}"/>
              </a:ext>
            </a:extLst>
          </p:cNvPr>
          <p:cNvSpPr>
            <a:spLocks noGrp="1"/>
          </p:cNvSpPr>
          <p:nvPr>
            <p:ph idx="1"/>
          </p:nvPr>
        </p:nvSpPr>
        <p:spPr>
          <a:xfrm>
            <a:off x="50977" y="1821653"/>
            <a:ext cx="12141023" cy="4058751"/>
          </a:xfrm>
        </p:spPr>
        <p:txBody>
          <a:bodyPr/>
          <a:lstStyle/>
          <a:p>
            <a:pPr marL="0" marR="0" indent="0" algn="ctr">
              <a:lnSpc>
                <a:spcPct val="107000"/>
              </a:lnSpc>
              <a:spcBef>
                <a:spcPts val="0"/>
              </a:spcBef>
              <a:spcAft>
                <a:spcPts val="800"/>
              </a:spcAft>
              <a:buNone/>
            </a:pPr>
            <a:r>
              <a:rPr lang="nl-BE" sz="3200" kern="1400" dirty="0">
                <a:ln>
                  <a:noFill/>
                </a:ln>
                <a:solidFill>
                  <a:schemeClr val="tx1"/>
                </a:solidFill>
                <a:effectLst/>
                <a:latin typeface="Verdana" panose="020B0604030504040204" pitchFamily="34" charset="0"/>
              </a:rPr>
              <a:t>Als je gedronken hebt, kun je de volgende naar alcohol ruiken. Dat komt omdat….</a:t>
            </a:r>
            <a:endParaRPr lang="nl-BE" sz="3200" kern="1400" dirty="0">
              <a:ln>
                <a:noFill/>
              </a:ln>
              <a:solidFill>
                <a:schemeClr val="tx1"/>
              </a:solidFill>
              <a:effectLst/>
              <a:latin typeface="Times New Roman" panose="02020603050405020304" pitchFamily="18" charset="0"/>
            </a:endParaRPr>
          </a:p>
          <a:p>
            <a:pPr marL="0" marR="0" indent="0" algn="l">
              <a:spcBef>
                <a:spcPts val="0"/>
              </a:spcBef>
              <a:spcAft>
                <a:spcPts val="0"/>
              </a:spcAft>
            </a:pPr>
            <a:endParaRPr lang="nl-BE" sz="1800" kern="1400" dirty="0">
              <a:ln>
                <a:noFill/>
              </a:ln>
              <a:solidFill>
                <a:srgbClr val="000000"/>
              </a:solidFill>
              <a:effectLst/>
              <a:latin typeface="Times New Roman" panose="02020603050405020304" pitchFamily="18" charset="0"/>
            </a:endParaRPr>
          </a:p>
        </p:txBody>
      </p:sp>
      <p:sp>
        <p:nvSpPr>
          <p:cNvPr id="8" name="Ovaal 7">
            <a:extLst>
              <a:ext uri="{FF2B5EF4-FFF2-40B4-BE49-F238E27FC236}">
                <a16:creationId xmlns:a16="http://schemas.microsoft.com/office/drawing/2014/main" id="{E712AB3D-A2C5-AA2D-ADB1-9DEBDB8A8F74}"/>
              </a:ext>
            </a:extLst>
          </p:cNvPr>
          <p:cNvSpPr/>
          <p:nvPr/>
        </p:nvSpPr>
        <p:spPr>
          <a:xfrm>
            <a:off x="1107321" y="2983183"/>
            <a:ext cx="1125415" cy="10445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400" b="1" dirty="0">
                <a:latin typeface="Arial" panose="020B0604020202020204" pitchFamily="34" charset="0"/>
                <a:cs typeface="Arial" panose="020B0604020202020204" pitchFamily="34" charset="0"/>
              </a:rPr>
              <a:t>C</a:t>
            </a:r>
          </a:p>
        </p:txBody>
      </p:sp>
      <p:sp>
        <p:nvSpPr>
          <p:cNvPr id="13" name="Tekstvak 12">
            <a:extLst>
              <a:ext uri="{FF2B5EF4-FFF2-40B4-BE49-F238E27FC236}">
                <a16:creationId xmlns:a16="http://schemas.microsoft.com/office/drawing/2014/main" id="{96B0EB29-2CC1-2B24-F56C-97CBE3C1248D}"/>
              </a:ext>
            </a:extLst>
          </p:cNvPr>
          <p:cNvSpPr txBox="1"/>
          <p:nvPr/>
        </p:nvSpPr>
        <p:spPr>
          <a:xfrm>
            <a:off x="2232735" y="3225831"/>
            <a:ext cx="9457516" cy="523220"/>
          </a:xfrm>
          <a:prstGeom prst="rect">
            <a:avLst/>
          </a:prstGeom>
          <a:noFill/>
        </p:spPr>
        <p:txBody>
          <a:bodyPr wrap="square" rtlCol="0">
            <a:spAutoFit/>
          </a:bodyPr>
          <a:lstStyle/>
          <a:p>
            <a:r>
              <a:rPr lang="nl-BE" sz="2800" kern="1400" dirty="0">
                <a:latin typeface="Verdana" panose="020B0604030504040204" pitchFamily="34" charset="0"/>
              </a:rPr>
              <a:t>alcohol in je bloed via je longen uitgeademd wordt</a:t>
            </a:r>
          </a:p>
        </p:txBody>
      </p:sp>
      <p:sp>
        <p:nvSpPr>
          <p:cNvPr id="9" name="Tekstvak 8">
            <a:extLst>
              <a:ext uri="{FF2B5EF4-FFF2-40B4-BE49-F238E27FC236}">
                <a16:creationId xmlns:a16="http://schemas.microsoft.com/office/drawing/2014/main" id="{6BB009C6-9605-CF83-411F-4EDB6CE4D922}"/>
              </a:ext>
            </a:extLst>
          </p:cNvPr>
          <p:cNvSpPr txBox="1"/>
          <p:nvPr/>
        </p:nvSpPr>
        <p:spPr>
          <a:xfrm>
            <a:off x="3065824" y="4634627"/>
            <a:ext cx="9126176" cy="1513812"/>
          </a:xfrm>
          <a:prstGeom prst="rect">
            <a:avLst/>
          </a:prstGeom>
          <a:noFill/>
        </p:spPr>
        <p:txBody>
          <a:bodyPr wrap="square">
            <a:spAutoFit/>
          </a:bodyPr>
          <a:lstStyle/>
          <a:p>
            <a:pPr>
              <a:lnSpc>
                <a:spcPct val="107000"/>
              </a:lnSpc>
              <a:spcAft>
                <a:spcPts val="800"/>
              </a:spcAft>
            </a:pPr>
            <a:r>
              <a:rPr lang="nl-BE" sz="2200" dirty="0">
                <a:latin typeface="Arial Narrow" panose="020B0606020202030204" pitchFamily="34" charset="0"/>
              </a:rPr>
              <a:t>Als je 8 glazen of meer alcohol hebt gedronken duurt het minstens 11-12 uur voordat de alcohol is afgebroken door je lichaam. De volgende dag kan er dus nog alcohol in je bloed zitten. Als het bloed de longen passeert komen er alcoholmoleculen in de longen terecht. Doordat je uitademt komt deze alcoholgeur uit je mond. </a:t>
            </a:r>
          </a:p>
        </p:txBody>
      </p:sp>
      <p:sp>
        <p:nvSpPr>
          <p:cNvPr id="7" name="Tekstvak 6">
            <a:hlinkClick r:id="rId3" action="ppaction://hlinksldjump"/>
            <a:extLst>
              <a:ext uri="{FF2B5EF4-FFF2-40B4-BE49-F238E27FC236}">
                <a16:creationId xmlns:a16="http://schemas.microsoft.com/office/drawing/2014/main" id="{BD572252-3CF4-3BD7-B7C8-D5973D1405B8}"/>
              </a:ext>
            </a:extLst>
          </p:cNvPr>
          <p:cNvSpPr txBox="1"/>
          <p:nvPr/>
        </p:nvSpPr>
        <p:spPr>
          <a:xfrm>
            <a:off x="122583" y="4976034"/>
            <a:ext cx="2616590" cy="830997"/>
          </a:xfrm>
          <a:prstGeom prst="rect">
            <a:avLst/>
          </a:prstGeom>
          <a:solidFill>
            <a:schemeClr val="accent2"/>
          </a:solidFill>
          <a:ln>
            <a:solidFill>
              <a:schemeClr val="accent1"/>
            </a:solidFill>
          </a:ln>
        </p:spPr>
        <p:txBody>
          <a:bodyPr wrap="square" rtlCol="0">
            <a:spAutoFit/>
          </a:bodyPr>
          <a:lstStyle/>
          <a:p>
            <a:r>
              <a:rPr lang="nl-BE" sz="2400" b="1" dirty="0">
                <a:solidFill>
                  <a:schemeClr val="bg1"/>
                </a:solidFill>
                <a:latin typeface="Agency FB" panose="020B0503020202020204" pitchFamily="34" charset="0"/>
              </a:rPr>
              <a:t>Klik hier om terug naar het overzicht te gaan. </a:t>
            </a:r>
          </a:p>
        </p:txBody>
      </p:sp>
    </p:spTree>
    <p:extLst>
      <p:ext uri="{BB962C8B-B14F-4D97-AF65-F5344CB8AC3E}">
        <p14:creationId xmlns:p14="http://schemas.microsoft.com/office/powerpoint/2010/main" val="360878855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B19A3E-4C7B-6789-7D68-A0DB6A5E4D40}"/>
              </a:ext>
            </a:extLst>
          </p:cNvPr>
          <p:cNvSpPr>
            <a:spLocks noGrp="1"/>
          </p:cNvSpPr>
          <p:nvPr>
            <p:ph type="title"/>
          </p:nvPr>
        </p:nvSpPr>
        <p:spPr>
          <a:xfrm>
            <a:off x="913795" y="-16194"/>
            <a:ext cx="10353762" cy="970450"/>
          </a:xfrm>
        </p:spPr>
        <p:txBody>
          <a:bodyPr>
            <a:normAutofit/>
          </a:bodyPr>
          <a:lstStyle/>
          <a:p>
            <a:pPr algn="ctr"/>
            <a:r>
              <a:rPr lang="nl-BE" sz="5400" dirty="0"/>
              <a:t>Wist je dat 18</a:t>
            </a:r>
          </a:p>
        </p:txBody>
      </p:sp>
      <p:sp>
        <p:nvSpPr>
          <p:cNvPr id="4" name="Tijdelijke aanduiding voor inhoud 3">
            <a:extLst>
              <a:ext uri="{FF2B5EF4-FFF2-40B4-BE49-F238E27FC236}">
                <a16:creationId xmlns:a16="http://schemas.microsoft.com/office/drawing/2014/main" id="{DE0C75F9-3F91-2F10-EAB2-BD44F8C38E20}"/>
              </a:ext>
            </a:extLst>
          </p:cNvPr>
          <p:cNvSpPr>
            <a:spLocks noGrp="1"/>
          </p:cNvSpPr>
          <p:nvPr>
            <p:ph idx="1"/>
          </p:nvPr>
        </p:nvSpPr>
        <p:spPr>
          <a:xfrm>
            <a:off x="50977" y="1751315"/>
            <a:ext cx="12141023" cy="4058751"/>
          </a:xfrm>
        </p:spPr>
        <p:txBody>
          <a:bodyPr/>
          <a:lstStyle/>
          <a:p>
            <a:pPr marL="0" marR="0" indent="0" algn="ctr">
              <a:lnSpc>
                <a:spcPct val="107000"/>
              </a:lnSpc>
              <a:spcBef>
                <a:spcPts val="0"/>
              </a:spcBef>
              <a:spcAft>
                <a:spcPts val="800"/>
              </a:spcAft>
              <a:buNone/>
            </a:pPr>
            <a:r>
              <a:rPr lang="nl-BE" sz="3200" kern="1400" dirty="0">
                <a:ln>
                  <a:noFill/>
                </a:ln>
                <a:solidFill>
                  <a:schemeClr val="tx1"/>
                </a:solidFill>
                <a:effectLst/>
                <a:latin typeface="Verdana" panose="020B0604030504040204" pitchFamily="34" charset="0"/>
              </a:rPr>
              <a:t>In welk glas drank zit het meeste alcohol? </a:t>
            </a:r>
            <a:endParaRPr lang="nl-BE" sz="3200" kern="1400" dirty="0">
              <a:ln>
                <a:noFill/>
              </a:ln>
              <a:solidFill>
                <a:schemeClr val="tx1"/>
              </a:solidFill>
              <a:effectLst/>
              <a:latin typeface="Times New Roman" panose="02020603050405020304" pitchFamily="18" charset="0"/>
            </a:endParaRPr>
          </a:p>
          <a:p>
            <a:pPr marL="0" marR="0" indent="0" algn="l">
              <a:spcBef>
                <a:spcPts val="0"/>
              </a:spcBef>
              <a:spcAft>
                <a:spcPts val="0"/>
              </a:spcAft>
            </a:pPr>
            <a:endParaRPr lang="nl-BE" sz="1800" kern="1400" dirty="0">
              <a:ln>
                <a:noFill/>
              </a:ln>
              <a:solidFill>
                <a:srgbClr val="000000"/>
              </a:solidFill>
              <a:effectLst/>
              <a:latin typeface="Times New Roman" panose="02020603050405020304" pitchFamily="18" charset="0"/>
            </a:endParaRPr>
          </a:p>
        </p:txBody>
      </p:sp>
      <p:sp>
        <p:nvSpPr>
          <p:cNvPr id="3" name="Ovaal 2">
            <a:extLst>
              <a:ext uri="{FF2B5EF4-FFF2-40B4-BE49-F238E27FC236}">
                <a16:creationId xmlns:a16="http://schemas.microsoft.com/office/drawing/2014/main" id="{C108C436-384A-B9BF-82B9-BB83EF7B9B9F}"/>
              </a:ext>
            </a:extLst>
          </p:cNvPr>
          <p:cNvSpPr/>
          <p:nvPr/>
        </p:nvSpPr>
        <p:spPr>
          <a:xfrm>
            <a:off x="1909180" y="2700302"/>
            <a:ext cx="1125415" cy="10445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400" b="1" dirty="0">
                <a:latin typeface="Arial" panose="020B0604020202020204" pitchFamily="34" charset="0"/>
                <a:cs typeface="Arial" panose="020B0604020202020204" pitchFamily="34" charset="0"/>
              </a:rPr>
              <a:t>D</a:t>
            </a:r>
          </a:p>
        </p:txBody>
      </p:sp>
      <p:sp>
        <p:nvSpPr>
          <p:cNvPr id="5" name="Tekstvak 4">
            <a:extLst>
              <a:ext uri="{FF2B5EF4-FFF2-40B4-BE49-F238E27FC236}">
                <a16:creationId xmlns:a16="http://schemas.microsoft.com/office/drawing/2014/main" id="{383CFB2E-B15A-BB41-F69C-E9B9C2B0C03F}"/>
              </a:ext>
            </a:extLst>
          </p:cNvPr>
          <p:cNvSpPr txBox="1"/>
          <p:nvPr/>
        </p:nvSpPr>
        <p:spPr>
          <a:xfrm>
            <a:off x="3034595" y="2960955"/>
            <a:ext cx="8426548" cy="523220"/>
          </a:xfrm>
          <a:prstGeom prst="rect">
            <a:avLst/>
          </a:prstGeom>
          <a:noFill/>
        </p:spPr>
        <p:txBody>
          <a:bodyPr wrap="square" rtlCol="0">
            <a:spAutoFit/>
          </a:bodyPr>
          <a:lstStyle/>
          <a:p>
            <a:r>
              <a:rPr lang="nl-BE" sz="2800" kern="1400" dirty="0">
                <a:latin typeface="Verdana" panose="020B0604030504040204" pitchFamily="34" charset="0"/>
              </a:rPr>
              <a:t>In alle drie de glazen zit evenveel alcohol</a:t>
            </a:r>
          </a:p>
        </p:txBody>
      </p:sp>
      <p:sp>
        <p:nvSpPr>
          <p:cNvPr id="10" name="Tekstvak 9">
            <a:extLst>
              <a:ext uri="{FF2B5EF4-FFF2-40B4-BE49-F238E27FC236}">
                <a16:creationId xmlns:a16="http://schemas.microsoft.com/office/drawing/2014/main" id="{EDB5D168-A8BF-5228-D183-013F15AC367C}"/>
              </a:ext>
            </a:extLst>
          </p:cNvPr>
          <p:cNvSpPr txBox="1"/>
          <p:nvPr/>
        </p:nvSpPr>
        <p:spPr>
          <a:xfrm>
            <a:off x="3360104" y="4358091"/>
            <a:ext cx="8413891" cy="2042932"/>
          </a:xfrm>
          <a:prstGeom prst="rect">
            <a:avLst/>
          </a:prstGeom>
          <a:noFill/>
        </p:spPr>
        <p:txBody>
          <a:bodyPr wrap="square">
            <a:spAutoFit/>
          </a:bodyPr>
          <a:lstStyle/>
          <a:p>
            <a:pPr>
              <a:lnSpc>
                <a:spcPct val="107000"/>
              </a:lnSpc>
              <a:spcAft>
                <a:spcPts val="800"/>
              </a:spcAft>
            </a:pPr>
            <a:r>
              <a:rPr lang="nl-BE" sz="2400" dirty="0">
                <a:latin typeface="Arial Narrow" panose="020B0606020202030204" pitchFamily="34" charset="0"/>
              </a:rPr>
              <a:t>Per drank verschilt het alcoholgehalte: bier 5% ongeveer, wijn 12% en sterkte drank 35%. Daaruit zou je kunnen besluiten dat je met een glas sterke drank meer alcohol binnenkrijgt. </a:t>
            </a:r>
            <a:br>
              <a:rPr lang="nl-BE" sz="2400" dirty="0">
                <a:latin typeface="Arial Narrow" panose="020B0606020202030204" pitchFamily="34" charset="0"/>
              </a:rPr>
            </a:br>
            <a:r>
              <a:rPr lang="nl-BE" sz="2400" dirty="0">
                <a:latin typeface="Arial Narrow" panose="020B0606020202030204" pitchFamily="34" charset="0"/>
              </a:rPr>
              <a:t>Maar als een alcoholische drank wordt geschonken in het juiste glas, bevat elk standaardglas ongeveer evenveel alcohol. </a:t>
            </a:r>
          </a:p>
        </p:txBody>
      </p:sp>
      <p:sp>
        <p:nvSpPr>
          <p:cNvPr id="9" name="Tekstvak 8">
            <a:hlinkClick r:id="rId3" action="ppaction://hlinksldjump"/>
            <a:extLst>
              <a:ext uri="{FF2B5EF4-FFF2-40B4-BE49-F238E27FC236}">
                <a16:creationId xmlns:a16="http://schemas.microsoft.com/office/drawing/2014/main" id="{6FBCB043-108B-FCEA-8F41-DEEA2BF7B8CC}"/>
              </a:ext>
            </a:extLst>
          </p:cNvPr>
          <p:cNvSpPr txBox="1"/>
          <p:nvPr/>
        </p:nvSpPr>
        <p:spPr>
          <a:xfrm>
            <a:off x="418005" y="4894665"/>
            <a:ext cx="2616590" cy="830997"/>
          </a:xfrm>
          <a:prstGeom prst="rect">
            <a:avLst/>
          </a:prstGeom>
          <a:solidFill>
            <a:schemeClr val="accent2"/>
          </a:solidFill>
          <a:ln>
            <a:solidFill>
              <a:schemeClr val="accent1"/>
            </a:solidFill>
          </a:ln>
        </p:spPr>
        <p:txBody>
          <a:bodyPr wrap="square" rtlCol="0">
            <a:spAutoFit/>
          </a:bodyPr>
          <a:lstStyle/>
          <a:p>
            <a:r>
              <a:rPr lang="nl-BE" sz="2400" b="1" dirty="0">
                <a:solidFill>
                  <a:schemeClr val="bg1"/>
                </a:solidFill>
                <a:latin typeface="Agency FB" panose="020B0503020202020204" pitchFamily="34" charset="0"/>
              </a:rPr>
              <a:t>Klik hier om terug naar het overzicht te gaan. </a:t>
            </a:r>
          </a:p>
        </p:txBody>
      </p:sp>
    </p:spTree>
    <p:extLst>
      <p:ext uri="{BB962C8B-B14F-4D97-AF65-F5344CB8AC3E}">
        <p14:creationId xmlns:p14="http://schemas.microsoft.com/office/powerpoint/2010/main" val="40010079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B19A3E-4C7B-6789-7D68-A0DB6A5E4D40}"/>
              </a:ext>
            </a:extLst>
          </p:cNvPr>
          <p:cNvSpPr>
            <a:spLocks noGrp="1"/>
          </p:cNvSpPr>
          <p:nvPr>
            <p:ph type="title"/>
          </p:nvPr>
        </p:nvSpPr>
        <p:spPr>
          <a:xfrm>
            <a:off x="1909182" y="237027"/>
            <a:ext cx="10353762" cy="970450"/>
          </a:xfrm>
        </p:spPr>
        <p:txBody>
          <a:bodyPr>
            <a:normAutofit/>
          </a:bodyPr>
          <a:lstStyle/>
          <a:p>
            <a:pPr algn="ctr"/>
            <a:r>
              <a:rPr lang="nl-BE" sz="5400" dirty="0"/>
              <a:t>Wist je dat 19</a:t>
            </a:r>
          </a:p>
        </p:txBody>
      </p:sp>
      <p:sp>
        <p:nvSpPr>
          <p:cNvPr id="7" name="Ovaal 6">
            <a:extLst>
              <a:ext uri="{FF2B5EF4-FFF2-40B4-BE49-F238E27FC236}">
                <a16:creationId xmlns:a16="http://schemas.microsoft.com/office/drawing/2014/main" id="{C1D86C5B-5B34-F6A5-0362-89A618628902}"/>
              </a:ext>
            </a:extLst>
          </p:cNvPr>
          <p:cNvSpPr/>
          <p:nvPr/>
        </p:nvSpPr>
        <p:spPr>
          <a:xfrm>
            <a:off x="1909182" y="2322613"/>
            <a:ext cx="1125415" cy="10445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400" b="1" dirty="0">
                <a:latin typeface="Arial" panose="020B0604020202020204" pitchFamily="34" charset="0"/>
                <a:cs typeface="Arial" panose="020B0604020202020204" pitchFamily="34" charset="0"/>
              </a:rPr>
              <a:t>B</a:t>
            </a:r>
          </a:p>
        </p:txBody>
      </p:sp>
      <p:sp>
        <p:nvSpPr>
          <p:cNvPr id="12" name="Tekstvak 11">
            <a:extLst>
              <a:ext uri="{FF2B5EF4-FFF2-40B4-BE49-F238E27FC236}">
                <a16:creationId xmlns:a16="http://schemas.microsoft.com/office/drawing/2014/main" id="{2D4BCAE3-A5C9-E326-8933-3F34CD0C306F}"/>
              </a:ext>
            </a:extLst>
          </p:cNvPr>
          <p:cNvSpPr txBox="1"/>
          <p:nvPr/>
        </p:nvSpPr>
        <p:spPr>
          <a:xfrm>
            <a:off x="3260950" y="2543316"/>
            <a:ext cx="5964702" cy="523220"/>
          </a:xfrm>
          <a:prstGeom prst="rect">
            <a:avLst/>
          </a:prstGeom>
          <a:noFill/>
        </p:spPr>
        <p:txBody>
          <a:bodyPr wrap="square" rtlCol="0">
            <a:spAutoFit/>
          </a:bodyPr>
          <a:lstStyle/>
          <a:p>
            <a:r>
              <a:rPr lang="nl-BE" sz="2800" kern="1400" dirty="0">
                <a:latin typeface="Verdana" panose="020B0604030504040204" pitchFamily="34" charset="0"/>
              </a:rPr>
              <a:t>Jongens </a:t>
            </a:r>
          </a:p>
        </p:txBody>
      </p:sp>
      <p:sp>
        <p:nvSpPr>
          <p:cNvPr id="5" name="Tekstvak 4">
            <a:extLst>
              <a:ext uri="{FF2B5EF4-FFF2-40B4-BE49-F238E27FC236}">
                <a16:creationId xmlns:a16="http://schemas.microsoft.com/office/drawing/2014/main" id="{B1687FE5-88D6-B42C-0C29-C4D10B9B28A0}"/>
              </a:ext>
            </a:extLst>
          </p:cNvPr>
          <p:cNvSpPr txBox="1"/>
          <p:nvPr/>
        </p:nvSpPr>
        <p:spPr>
          <a:xfrm>
            <a:off x="3260949" y="4021402"/>
            <a:ext cx="8668453" cy="2038058"/>
          </a:xfrm>
          <a:prstGeom prst="rect">
            <a:avLst/>
          </a:prstGeom>
          <a:noFill/>
        </p:spPr>
        <p:txBody>
          <a:bodyPr wrap="square">
            <a:spAutoFit/>
          </a:bodyPr>
          <a:lstStyle/>
          <a:p>
            <a:pPr>
              <a:lnSpc>
                <a:spcPct val="107000"/>
              </a:lnSpc>
              <a:spcAft>
                <a:spcPts val="800"/>
              </a:spcAft>
            </a:pPr>
            <a:r>
              <a:rPr lang="nl-BE" sz="2400" dirty="0">
                <a:latin typeface="Arial Narrow" panose="020B0606020202030204" pitchFamily="34" charset="0"/>
              </a:rPr>
              <a:t>Jongens gamen vaker en langer dan meisjes. </a:t>
            </a:r>
            <a:br>
              <a:rPr lang="nl-BE" sz="2400" dirty="0">
                <a:latin typeface="Arial Narrow" panose="020B0606020202030204" pitchFamily="34" charset="0"/>
              </a:rPr>
            </a:br>
            <a:r>
              <a:rPr lang="nl-BE" sz="2400" dirty="0">
                <a:latin typeface="Arial Narrow" panose="020B0606020202030204" pitchFamily="34" charset="0"/>
              </a:rPr>
              <a:t>Zo spendeerde volgens een leerlingenbevraging (schooljaar 2019-2020) in de middelbare scholen 36,6% van de jongens 7 uur of meer aan gamen in de week en slechts 7,8% van de meisjes. Meisjes zijn actiever op sociale media ten opzichte van jongens. </a:t>
            </a:r>
          </a:p>
        </p:txBody>
      </p:sp>
      <p:sp>
        <p:nvSpPr>
          <p:cNvPr id="3" name="Tekstvak 2">
            <a:hlinkClick r:id="rId3" action="ppaction://hlinksldjump"/>
            <a:extLst>
              <a:ext uri="{FF2B5EF4-FFF2-40B4-BE49-F238E27FC236}">
                <a16:creationId xmlns:a16="http://schemas.microsoft.com/office/drawing/2014/main" id="{ED4BFD40-3014-FA6C-9565-3A00A8C656A3}"/>
              </a:ext>
            </a:extLst>
          </p:cNvPr>
          <p:cNvSpPr txBox="1"/>
          <p:nvPr/>
        </p:nvSpPr>
        <p:spPr>
          <a:xfrm>
            <a:off x="418007" y="4506939"/>
            <a:ext cx="2616590" cy="830997"/>
          </a:xfrm>
          <a:prstGeom prst="rect">
            <a:avLst/>
          </a:prstGeom>
          <a:solidFill>
            <a:schemeClr val="accent2"/>
          </a:solidFill>
          <a:ln>
            <a:solidFill>
              <a:schemeClr val="accent1"/>
            </a:solidFill>
          </a:ln>
        </p:spPr>
        <p:txBody>
          <a:bodyPr wrap="square" rtlCol="0">
            <a:spAutoFit/>
          </a:bodyPr>
          <a:lstStyle/>
          <a:p>
            <a:r>
              <a:rPr lang="nl-BE" sz="2400" b="1" dirty="0">
                <a:solidFill>
                  <a:schemeClr val="bg1"/>
                </a:solidFill>
                <a:latin typeface="Agency FB" panose="020B0503020202020204" pitchFamily="34" charset="0"/>
              </a:rPr>
              <a:t>Klik hier om terug naar het overzicht te gaan. </a:t>
            </a:r>
          </a:p>
        </p:txBody>
      </p:sp>
      <p:sp>
        <p:nvSpPr>
          <p:cNvPr id="4" name="Tijdelijke aanduiding voor inhoud 3">
            <a:extLst>
              <a:ext uri="{FF2B5EF4-FFF2-40B4-BE49-F238E27FC236}">
                <a16:creationId xmlns:a16="http://schemas.microsoft.com/office/drawing/2014/main" id="{229DC155-61BD-047E-89DB-6AA1D5B59A39}"/>
              </a:ext>
            </a:extLst>
          </p:cNvPr>
          <p:cNvSpPr>
            <a:spLocks noGrp="1"/>
          </p:cNvSpPr>
          <p:nvPr>
            <p:ph idx="1"/>
          </p:nvPr>
        </p:nvSpPr>
        <p:spPr>
          <a:xfrm>
            <a:off x="1015551" y="1399624"/>
            <a:ext cx="12141023" cy="4058751"/>
          </a:xfrm>
        </p:spPr>
        <p:txBody>
          <a:bodyPr/>
          <a:lstStyle/>
          <a:p>
            <a:pPr marL="0" marR="0" indent="0" algn="ctr">
              <a:lnSpc>
                <a:spcPct val="107000"/>
              </a:lnSpc>
              <a:spcBef>
                <a:spcPts val="0"/>
              </a:spcBef>
              <a:spcAft>
                <a:spcPts val="800"/>
              </a:spcAft>
              <a:buNone/>
            </a:pPr>
            <a:r>
              <a:rPr lang="nl-BE" sz="3200" kern="1400" dirty="0">
                <a:ln>
                  <a:noFill/>
                </a:ln>
                <a:solidFill>
                  <a:schemeClr val="tx1"/>
                </a:solidFill>
                <a:effectLst/>
                <a:latin typeface="Verdana" panose="020B0604030504040204" pitchFamily="34" charset="0"/>
              </a:rPr>
              <a:t>Wie gamet het meeste? </a:t>
            </a:r>
            <a:endParaRPr lang="nl-BE" sz="3200" kern="1400" dirty="0">
              <a:ln>
                <a:noFill/>
              </a:ln>
              <a:solidFill>
                <a:schemeClr val="tx1"/>
              </a:solidFill>
              <a:effectLst/>
              <a:latin typeface="Times New Roman" panose="02020603050405020304" pitchFamily="18" charset="0"/>
            </a:endParaRPr>
          </a:p>
          <a:p>
            <a:pPr marL="0" marR="0" indent="0" algn="l">
              <a:spcBef>
                <a:spcPts val="0"/>
              </a:spcBef>
              <a:spcAft>
                <a:spcPts val="0"/>
              </a:spcAft>
            </a:pPr>
            <a:endParaRPr lang="nl-BE" sz="1800" kern="1400" dirty="0">
              <a:ln>
                <a:noFill/>
              </a:ln>
              <a:solidFill>
                <a:srgbClr val="000000"/>
              </a:solidFill>
              <a:effectLst/>
              <a:latin typeface="Times New Roman" panose="02020603050405020304" pitchFamily="18" charset="0"/>
            </a:endParaRPr>
          </a:p>
        </p:txBody>
      </p:sp>
    </p:spTree>
    <p:extLst>
      <p:ext uri="{BB962C8B-B14F-4D97-AF65-F5344CB8AC3E}">
        <p14:creationId xmlns:p14="http://schemas.microsoft.com/office/powerpoint/2010/main" val="320584803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B19A3E-4C7B-6789-7D68-A0DB6A5E4D40}"/>
              </a:ext>
            </a:extLst>
          </p:cNvPr>
          <p:cNvSpPr>
            <a:spLocks noGrp="1"/>
          </p:cNvSpPr>
          <p:nvPr>
            <p:ph type="title"/>
          </p:nvPr>
        </p:nvSpPr>
        <p:spPr>
          <a:xfrm>
            <a:off x="913795" y="-16194"/>
            <a:ext cx="10353762" cy="970450"/>
          </a:xfrm>
        </p:spPr>
        <p:txBody>
          <a:bodyPr>
            <a:normAutofit/>
          </a:bodyPr>
          <a:lstStyle/>
          <a:p>
            <a:pPr algn="ctr"/>
            <a:r>
              <a:rPr lang="nl-BE" sz="5400" dirty="0"/>
              <a:t>Wist je dat 20</a:t>
            </a:r>
          </a:p>
        </p:txBody>
      </p:sp>
      <p:sp>
        <p:nvSpPr>
          <p:cNvPr id="4" name="Tijdelijke aanduiding voor inhoud 3">
            <a:extLst>
              <a:ext uri="{FF2B5EF4-FFF2-40B4-BE49-F238E27FC236}">
                <a16:creationId xmlns:a16="http://schemas.microsoft.com/office/drawing/2014/main" id="{DE0C75F9-3F91-2F10-EAB2-BD44F8C38E20}"/>
              </a:ext>
            </a:extLst>
          </p:cNvPr>
          <p:cNvSpPr>
            <a:spLocks noGrp="1"/>
          </p:cNvSpPr>
          <p:nvPr>
            <p:ph idx="1"/>
          </p:nvPr>
        </p:nvSpPr>
        <p:spPr>
          <a:xfrm>
            <a:off x="50977" y="1680978"/>
            <a:ext cx="12141023" cy="4058751"/>
          </a:xfrm>
        </p:spPr>
        <p:txBody>
          <a:bodyPr/>
          <a:lstStyle/>
          <a:p>
            <a:pPr marL="0" marR="0" indent="0" algn="ctr">
              <a:lnSpc>
                <a:spcPct val="107000"/>
              </a:lnSpc>
              <a:spcBef>
                <a:spcPts val="0"/>
              </a:spcBef>
              <a:spcAft>
                <a:spcPts val="800"/>
              </a:spcAft>
              <a:buNone/>
            </a:pPr>
            <a:r>
              <a:rPr lang="nl-BE" sz="3200" kern="1400" dirty="0">
                <a:ln>
                  <a:noFill/>
                </a:ln>
                <a:solidFill>
                  <a:schemeClr val="tx1"/>
                </a:solidFill>
                <a:effectLst/>
                <a:latin typeface="Verdana" panose="020B0604030504040204" pitchFamily="34" charset="0"/>
              </a:rPr>
              <a:t>Welke games zijn het meest verslavend? </a:t>
            </a:r>
            <a:endParaRPr lang="nl-BE" sz="3200" kern="1400" dirty="0">
              <a:ln>
                <a:noFill/>
              </a:ln>
              <a:solidFill>
                <a:schemeClr val="tx1"/>
              </a:solidFill>
              <a:effectLst/>
              <a:latin typeface="Times New Roman" panose="02020603050405020304" pitchFamily="18" charset="0"/>
            </a:endParaRPr>
          </a:p>
          <a:p>
            <a:pPr marL="0" marR="0" indent="0" algn="l">
              <a:spcBef>
                <a:spcPts val="0"/>
              </a:spcBef>
              <a:spcAft>
                <a:spcPts val="0"/>
              </a:spcAft>
            </a:pPr>
            <a:endParaRPr lang="nl-BE" sz="1800" kern="1400" dirty="0">
              <a:ln>
                <a:noFill/>
              </a:ln>
              <a:solidFill>
                <a:srgbClr val="000000"/>
              </a:solidFill>
              <a:effectLst/>
              <a:latin typeface="Times New Roman" panose="02020603050405020304" pitchFamily="18" charset="0"/>
            </a:endParaRPr>
          </a:p>
        </p:txBody>
      </p:sp>
      <p:sp>
        <p:nvSpPr>
          <p:cNvPr id="6" name="Ovaal 5">
            <a:extLst>
              <a:ext uri="{FF2B5EF4-FFF2-40B4-BE49-F238E27FC236}">
                <a16:creationId xmlns:a16="http://schemas.microsoft.com/office/drawing/2014/main" id="{37AAAA0E-098C-2539-D0D8-C1BBDB455044}"/>
              </a:ext>
            </a:extLst>
          </p:cNvPr>
          <p:cNvSpPr/>
          <p:nvPr/>
        </p:nvSpPr>
        <p:spPr>
          <a:xfrm>
            <a:off x="1909181" y="2709372"/>
            <a:ext cx="1125415" cy="10445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400" b="1" dirty="0">
                <a:latin typeface="Arial" panose="020B0604020202020204" pitchFamily="34" charset="0"/>
                <a:cs typeface="Arial" panose="020B0604020202020204" pitchFamily="34" charset="0"/>
              </a:rPr>
              <a:t>A</a:t>
            </a:r>
          </a:p>
        </p:txBody>
      </p:sp>
      <p:sp>
        <p:nvSpPr>
          <p:cNvPr id="11" name="Tekstvak 10">
            <a:extLst>
              <a:ext uri="{FF2B5EF4-FFF2-40B4-BE49-F238E27FC236}">
                <a16:creationId xmlns:a16="http://schemas.microsoft.com/office/drawing/2014/main" id="{0341B02C-D7C2-BA27-D4C1-6EFB56954271}"/>
              </a:ext>
            </a:extLst>
          </p:cNvPr>
          <p:cNvSpPr txBox="1"/>
          <p:nvPr/>
        </p:nvSpPr>
        <p:spPr>
          <a:xfrm>
            <a:off x="3034595" y="2757913"/>
            <a:ext cx="8669725" cy="954107"/>
          </a:xfrm>
          <a:prstGeom prst="rect">
            <a:avLst/>
          </a:prstGeom>
          <a:noFill/>
        </p:spPr>
        <p:txBody>
          <a:bodyPr wrap="square" rtlCol="0">
            <a:spAutoFit/>
          </a:bodyPr>
          <a:lstStyle/>
          <a:p>
            <a:r>
              <a:rPr lang="nl-BE" sz="2800" kern="1400" dirty="0">
                <a:latin typeface="Verdana" panose="020B0604030504040204" pitchFamily="34" charset="0"/>
              </a:rPr>
              <a:t>online games die je met veel mensen speelt en die geen einde hebben  </a:t>
            </a:r>
          </a:p>
        </p:txBody>
      </p:sp>
      <p:sp>
        <p:nvSpPr>
          <p:cNvPr id="5" name="Tekstvak 4">
            <a:extLst>
              <a:ext uri="{FF2B5EF4-FFF2-40B4-BE49-F238E27FC236}">
                <a16:creationId xmlns:a16="http://schemas.microsoft.com/office/drawing/2014/main" id="{280485C9-6517-C590-F9D6-2385DA49BD11}"/>
              </a:ext>
            </a:extLst>
          </p:cNvPr>
          <p:cNvSpPr txBox="1"/>
          <p:nvPr/>
        </p:nvSpPr>
        <p:spPr>
          <a:xfrm>
            <a:off x="3289825" y="4667685"/>
            <a:ext cx="8159263" cy="1642886"/>
          </a:xfrm>
          <a:prstGeom prst="rect">
            <a:avLst/>
          </a:prstGeom>
          <a:noFill/>
        </p:spPr>
        <p:txBody>
          <a:bodyPr wrap="square">
            <a:spAutoFit/>
          </a:bodyPr>
          <a:lstStyle/>
          <a:p>
            <a:pPr>
              <a:lnSpc>
                <a:spcPct val="107000"/>
              </a:lnSpc>
              <a:spcAft>
                <a:spcPts val="800"/>
              </a:spcAft>
            </a:pPr>
            <a:r>
              <a:rPr lang="nl-BE" sz="2400" dirty="0">
                <a:latin typeface="Arial Narrow" panose="020B0606020202030204" pitchFamily="34" charset="0"/>
              </a:rPr>
              <a:t>Onderzoek toont aan dat mensen die verslaafd zijn aan gamen dat ze dit vaak samen met anderen doen. Online games hebben vaak geen einde waardoor ze eindeloos kunnen blijven doorspelen. </a:t>
            </a:r>
            <a:br>
              <a:rPr lang="nl-BE" sz="2400" dirty="0">
                <a:latin typeface="Arial Narrow" panose="020B0606020202030204" pitchFamily="34" charset="0"/>
              </a:rPr>
            </a:br>
            <a:endParaRPr lang="nl-BE" sz="2400" dirty="0">
              <a:latin typeface="Arial Narrow" panose="020B0606020202030204" pitchFamily="34" charset="0"/>
            </a:endParaRPr>
          </a:p>
        </p:txBody>
      </p:sp>
      <p:sp>
        <p:nvSpPr>
          <p:cNvPr id="9" name="Tekstvak 8">
            <a:hlinkClick r:id="rId3" action="ppaction://hlinksldjump"/>
            <a:extLst>
              <a:ext uri="{FF2B5EF4-FFF2-40B4-BE49-F238E27FC236}">
                <a16:creationId xmlns:a16="http://schemas.microsoft.com/office/drawing/2014/main" id="{91026912-8272-13F6-9ABC-AD4CFDE7A336}"/>
              </a:ext>
            </a:extLst>
          </p:cNvPr>
          <p:cNvSpPr txBox="1"/>
          <p:nvPr/>
        </p:nvSpPr>
        <p:spPr>
          <a:xfrm>
            <a:off x="267288" y="4908732"/>
            <a:ext cx="2616590" cy="830997"/>
          </a:xfrm>
          <a:prstGeom prst="rect">
            <a:avLst/>
          </a:prstGeom>
          <a:solidFill>
            <a:schemeClr val="accent2"/>
          </a:solidFill>
          <a:ln>
            <a:solidFill>
              <a:schemeClr val="accent1"/>
            </a:solidFill>
          </a:ln>
        </p:spPr>
        <p:txBody>
          <a:bodyPr wrap="square" rtlCol="0">
            <a:spAutoFit/>
          </a:bodyPr>
          <a:lstStyle/>
          <a:p>
            <a:r>
              <a:rPr lang="nl-BE" sz="2400" b="1" dirty="0">
                <a:solidFill>
                  <a:schemeClr val="bg1"/>
                </a:solidFill>
                <a:latin typeface="Agency FB" panose="020B0503020202020204" pitchFamily="34" charset="0"/>
              </a:rPr>
              <a:t>Klik hier om terug naar het overzicht te gaan. </a:t>
            </a:r>
          </a:p>
        </p:txBody>
      </p:sp>
    </p:spTree>
    <p:extLst>
      <p:ext uri="{BB962C8B-B14F-4D97-AF65-F5344CB8AC3E}">
        <p14:creationId xmlns:p14="http://schemas.microsoft.com/office/powerpoint/2010/main" val="209604796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B19A3E-4C7B-6789-7D68-A0DB6A5E4D40}"/>
              </a:ext>
            </a:extLst>
          </p:cNvPr>
          <p:cNvSpPr>
            <a:spLocks noGrp="1"/>
          </p:cNvSpPr>
          <p:nvPr>
            <p:ph type="title"/>
          </p:nvPr>
        </p:nvSpPr>
        <p:spPr>
          <a:xfrm>
            <a:off x="913795" y="-2126"/>
            <a:ext cx="10353762" cy="970450"/>
          </a:xfrm>
        </p:spPr>
        <p:txBody>
          <a:bodyPr>
            <a:normAutofit/>
          </a:bodyPr>
          <a:lstStyle/>
          <a:p>
            <a:pPr algn="ctr"/>
            <a:r>
              <a:rPr lang="nl-BE" sz="5400" dirty="0"/>
              <a:t>Wist je dat 21</a:t>
            </a:r>
          </a:p>
        </p:txBody>
      </p:sp>
      <p:sp>
        <p:nvSpPr>
          <p:cNvPr id="4" name="Tijdelijke aanduiding voor inhoud 3">
            <a:extLst>
              <a:ext uri="{FF2B5EF4-FFF2-40B4-BE49-F238E27FC236}">
                <a16:creationId xmlns:a16="http://schemas.microsoft.com/office/drawing/2014/main" id="{DE0C75F9-3F91-2F10-EAB2-BD44F8C38E20}"/>
              </a:ext>
            </a:extLst>
          </p:cNvPr>
          <p:cNvSpPr>
            <a:spLocks noGrp="1"/>
          </p:cNvSpPr>
          <p:nvPr>
            <p:ph idx="1"/>
          </p:nvPr>
        </p:nvSpPr>
        <p:spPr>
          <a:xfrm>
            <a:off x="50977" y="1524489"/>
            <a:ext cx="12141023" cy="4058751"/>
          </a:xfrm>
        </p:spPr>
        <p:txBody>
          <a:bodyPr/>
          <a:lstStyle/>
          <a:p>
            <a:pPr marL="0" marR="0" indent="0" algn="ctr">
              <a:lnSpc>
                <a:spcPct val="107000"/>
              </a:lnSpc>
              <a:spcBef>
                <a:spcPts val="0"/>
              </a:spcBef>
              <a:spcAft>
                <a:spcPts val="800"/>
              </a:spcAft>
              <a:buNone/>
            </a:pPr>
            <a:r>
              <a:rPr lang="nl-BE" sz="3200" kern="1400" dirty="0">
                <a:ln>
                  <a:noFill/>
                </a:ln>
                <a:solidFill>
                  <a:schemeClr val="tx1"/>
                </a:solidFill>
                <a:effectLst/>
                <a:latin typeface="Verdana" panose="020B0604030504040204" pitchFamily="34" charset="0"/>
              </a:rPr>
              <a:t>Welke jongeren uit het middelbaar onderwijs </a:t>
            </a:r>
            <a:br>
              <a:rPr lang="nl-BE" sz="3200" kern="1400" dirty="0">
                <a:ln>
                  <a:noFill/>
                </a:ln>
                <a:solidFill>
                  <a:schemeClr val="tx1"/>
                </a:solidFill>
                <a:effectLst/>
                <a:latin typeface="Verdana" panose="020B0604030504040204" pitchFamily="34" charset="0"/>
              </a:rPr>
            </a:br>
            <a:r>
              <a:rPr lang="nl-BE" sz="3200" kern="1400" dirty="0">
                <a:ln>
                  <a:noFill/>
                </a:ln>
                <a:solidFill>
                  <a:schemeClr val="tx1"/>
                </a:solidFill>
                <a:effectLst/>
                <a:latin typeface="Verdana" panose="020B0604030504040204" pitchFamily="34" charset="0"/>
              </a:rPr>
              <a:t>gamen het meeste? </a:t>
            </a:r>
            <a:endParaRPr lang="nl-BE" sz="3200" kern="1400" dirty="0">
              <a:ln>
                <a:noFill/>
              </a:ln>
              <a:solidFill>
                <a:schemeClr val="tx1"/>
              </a:solidFill>
              <a:effectLst/>
              <a:latin typeface="Times New Roman" panose="02020603050405020304" pitchFamily="18" charset="0"/>
            </a:endParaRPr>
          </a:p>
          <a:p>
            <a:pPr marL="0" marR="0" indent="0" algn="l">
              <a:spcBef>
                <a:spcPts val="0"/>
              </a:spcBef>
              <a:spcAft>
                <a:spcPts val="0"/>
              </a:spcAft>
            </a:pPr>
            <a:endParaRPr lang="nl-BE" sz="1800" kern="1400" dirty="0">
              <a:ln>
                <a:noFill/>
              </a:ln>
              <a:solidFill>
                <a:srgbClr val="000000"/>
              </a:solidFill>
              <a:effectLst/>
              <a:latin typeface="Times New Roman" panose="02020603050405020304" pitchFamily="18" charset="0"/>
            </a:endParaRPr>
          </a:p>
        </p:txBody>
      </p:sp>
      <p:sp>
        <p:nvSpPr>
          <p:cNvPr id="6" name="Ovaal 5">
            <a:extLst>
              <a:ext uri="{FF2B5EF4-FFF2-40B4-BE49-F238E27FC236}">
                <a16:creationId xmlns:a16="http://schemas.microsoft.com/office/drawing/2014/main" id="{37AAAA0E-098C-2539-D0D8-C1BBDB455044}"/>
              </a:ext>
            </a:extLst>
          </p:cNvPr>
          <p:cNvSpPr/>
          <p:nvPr/>
        </p:nvSpPr>
        <p:spPr>
          <a:xfrm>
            <a:off x="1909181" y="3103272"/>
            <a:ext cx="1125415" cy="10445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400" b="1" dirty="0">
                <a:latin typeface="Arial" panose="020B0604020202020204" pitchFamily="34" charset="0"/>
                <a:cs typeface="Arial" panose="020B0604020202020204" pitchFamily="34" charset="0"/>
              </a:rPr>
              <a:t>A</a:t>
            </a:r>
          </a:p>
        </p:txBody>
      </p:sp>
      <p:sp>
        <p:nvSpPr>
          <p:cNvPr id="11" name="Tekstvak 10">
            <a:extLst>
              <a:ext uri="{FF2B5EF4-FFF2-40B4-BE49-F238E27FC236}">
                <a16:creationId xmlns:a16="http://schemas.microsoft.com/office/drawing/2014/main" id="{0341B02C-D7C2-BA27-D4C1-6EFB56954271}"/>
              </a:ext>
            </a:extLst>
          </p:cNvPr>
          <p:cNvSpPr txBox="1"/>
          <p:nvPr/>
        </p:nvSpPr>
        <p:spPr>
          <a:xfrm>
            <a:off x="3034595" y="3320629"/>
            <a:ext cx="8669725" cy="523220"/>
          </a:xfrm>
          <a:prstGeom prst="rect">
            <a:avLst/>
          </a:prstGeom>
          <a:noFill/>
        </p:spPr>
        <p:txBody>
          <a:bodyPr wrap="square" rtlCol="0">
            <a:spAutoFit/>
          </a:bodyPr>
          <a:lstStyle/>
          <a:p>
            <a:r>
              <a:rPr lang="nl-BE" sz="2800" kern="1400" dirty="0">
                <a:latin typeface="Verdana" panose="020B0604030504040204" pitchFamily="34" charset="0"/>
              </a:rPr>
              <a:t>Jongeren uit de eerste graad </a:t>
            </a:r>
            <a:r>
              <a:rPr lang="nl-BE" sz="2000" kern="1400" dirty="0">
                <a:latin typeface="Verdana" panose="020B0604030504040204" pitchFamily="34" charset="0"/>
              </a:rPr>
              <a:t>(1</a:t>
            </a:r>
            <a:r>
              <a:rPr lang="nl-BE" sz="2000" kern="1400" baseline="30000" dirty="0">
                <a:latin typeface="Verdana" panose="020B0604030504040204" pitchFamily="34" charset="0"/>
              </a:rPr>
              <a:t>ste</a:t>
            </a:r>
            <a:r>
              <a:rPr lang="nl-BE" sz="2000" kern="1400" dirty="0">
                <a:latin typeface="Verdana" panose="020B0604030504040204" pitchFamily="34" charset="0"/>
              </a:rPr>
              <a:t>-2</a:t>
            </a:r>
            <a:r>
              <a:rPr lang="nl-BE" sz="2000" kern="1400" baseline="30000" dirty="0">
                <a:latin typeface="Verdana" panose="020B0604030504040204" pitchFamily="34" charset="0"/>
              </a:rPr>
              <a:t>de</a:t>
            </a:r>
            <a:r>
              <a:rPr lang="nl-BE" sz="2000" kern="1400" dirty="0">
                <a:latin typeface="Verdana" panose="020B0604030504040204" pitchFamily="34" charset="0"/>
              </a:rPr>
              <a:t> middelbaar)</a:t>
            </a:r>
            <a:endParaRPr lang="nl-BE" sz="2800" kern="1400" dirty="0">
              <a:latin typeface="Verdana" panose="020B0604030504040204" pitchFamily="34" charset="0"/>
            </a:endParaRPr>
          </a:p>
        </p:txBody>
      </p:sp>
      <p:sp>
        <p:nvSpPr>
          <p:cNvPr id="5" name="Tekstvak 4">
            <a:extLst>
              <a:ext uri="{FF2B5EF4-FFF2-40B4-BE49-F238E27FC236}">
                <a16:creationId xmlns:a16="http://schemas.microsoft.com/office/drawing/2014/main" id="{81A74652-BEFB-8192-5188-2D4EA4536665}"/>
              </a:ext>
            </a:extLst>
          </p:cNvPr>
          <p:cNvSpPr txBox="1"/>
          <p:nvPr/>
        </p:nvSpPr>
        <p:spPr>
          <a:xfrm>
            <a:off x="3092131" y="4688946"/>
            <a:ext cx="9203032" cy="852541"/>
          </a:xfrm>
          <a:prstGeom prst="rect">
            <a:avLst/>
          </a:prstGeom>
          <a:noFill/>
        </p:spPr>
        <p:txBody>
          <a:bodyPr wrap="square">
            <a:spAutoFit/>
          </a:bodyPr>
          <a:lstStyle/>
          <a:p>
            <a:pPr>
              <a:lnSpc>
                <a:spcPct val="107000"/>
              </a:lnSpc>
              <a:spcAft>
                <a:spcPts val="800"/>
              </a:spcAft>
            </a:pPr>
            <a:r>
              <a:rPr lang="nl-BE" sz="2400" dirty="0">
                <a:latin typeface="Arial Narrow" panose="020B0606020202030204" pitchFamily="34" charset="0"/>
              </a:rPr>
              <a:t>82,5% van de jongeren uit de eerste graad gamen wel eens in vergelijking met 73,5% leerlingen uit de tweede graad en 66,8% leerlingen uit de derde graad. </a:t>
            </a:r>
          </a:p>
        </p:txBody>
      </p:sp>
      <p:sp>
        <p:nvSpPr>
          <p:cNvPr id="9" name="Tekstvak 8">
            <a:hlinkClick r:id="rId3" action="ppaction://hlinksldjump"/>
            <a:extLst>
              <a:ext uri="{FF2B5EF4-FFF2-40B4-BE49-F238E27FC236}">
                <a16:creationId xmlns:a16="http://schemas.microsoft.com/office/drawing/2014/main" id="{94308D86-A631-868C-2C2C-5D8EDF0B23CC}"/>
              </a:ext>
            </a:extLst>
          </p:cNvPr>
          <p:cNvSpPr txBox="1"/>
          <p:nvPr/>
        </p:nvSpPr>
        <p:spPr>
          <a:xfrm>
            <a:off x="263259" y="4752243"/>
            <a:ext cx="2616590" cy="830997"/>
          </a:xfrm>
          <a:prstGeom prst="rect">
            <a:avLst/>
          </a:prstGeom>
          <a:solidFill>
            <a:schemeClr val="accent2"/>
          </a:solidFill>
          <a:ln>
            <a:solidFill>
              <a:schemeClr val="accent1"/>
            </a:solidFill>
          </a:ln>
        </p:spPr>
        <p:txBody>
          <a:bodyPr wrap="square" rtlCol="0">
            <a:spAutoFit/>
          </a:bodyPr>
          <a:lstStyle/>
          <a:p>
            <a:r>
              <a:rPr lang="nl-BE" sz="2400" b="1" dirty="0">
                <a:solidFill>
                  <a:schemeClr val="bg1"/>
                </a:solidFill>
                <a:latin typeface="Agency FB" panose="020B0503020202020204" pitchFamily="34" charset="0"/>
              </a:rPr>
              <a:t>Klik hier om terug naar het overzicht te gaan. </a:t>
            </a:r>
          </a:p>
        </p:txBody>
      </p:sp>
    </p:spTree>
    <p:extLst>
      <p:ext uri="{BB962C8B-B14F-4D97-AF65-F5344CB8AC3E}">
        <p14:creationId xmlns:p14="http://schemas.microsoft.com/office/powerpoint/2010/main" val="425189765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B19A3E-4C7B-6789-7D68-A0DB6A5E4D40}"/>
              </a:ext>
            </a:extLst>
          </p:cNvPr>
          <p:cNvSpPr>
            <a:spLocks noGrp="1"/>
          </p:cNvSpPr>
          <p:nvPr>
            <p:ph type="title"/>
          </p:nvPr>
        </p:nvSpPr>
        <p:spPr>
          <a:xfrm>
            <a:off x="913795" y="-72461"/>
            <a:ext cx="10353762" cy="970450"/>
          </a:xfrm>
        </p:spPr>
        <p:txBody>
          <a:bodyPr>
            <a:normAutofit/>
          </a:bodyPr>
          <a:lstStyle/>
          <a:p>
            <a:pPr algn="ctr"/>
            <a:r>
              <a:rPr lang="nl-BE" sz="5400" dirty="0"/>
              <a:t>Wist je dat 22</a:t>
            </a:r>
          </a:p>
        </p:txBody>
      </p:sp>
      <p:sp>
        <p:nvSpPr>
          <p:cNvPr id="4" name="Tijdelijke aanduiding voor inhoud 3">
            <a:extLst>
              <a:ext uri="{FF2B5EF4-FFF2-40B4-BE49-F238E27FC236}">
                <a16:creationId xmlns:a16="http://schemas.microsoft.com/office/drawing/2014/main" id="{DE0C75F9-3F91-2F10-EAB2-BD44F8C38E20}"/>
              </a:ext>
            </a:extLst>
          </p:cNvPr>
          <p:cNvSpPr>
            <a:spLocks noGrp="1"/>
          </p:cNvSpPr>
          <p:nvPr>
            <p:ph idx="1"/>
          </p:nvPr>
        </p:nvSpPr>
        <p:spPr>
          <a:xfrm>
            <a:off x="20164" y="1399624"/>
            <a:ext cx="12141023" cy="4058751"/>
          </a:xfrm>
        </p:spPr>
        <p:txBody>
          <a:bodyPr/>
          <a:lstStyle/>
          <a:p>
            <a:pPr marL="0" marR="0" indent="0" algn="ctr">
              <a:lnSpc>
                <a:spcPct val="107000"/>
              </a:lnSpc>
              <a:spcBef>
                <a:spcPts val="0"/>
              </a:spcBef>
              <a:spcAft>
                <a:spcPts val="800"/>
              </a:spcAft>
              <a:buNone/>
            </a:pPr>
            <a:r>
              <a:rPr lang="nl-BE" sz="3200" kern="1400" dirty="0">
                <a:ln>
                  <a:noFill/>
                </a:ln>
                <a:solidFill>
                  <a:schemeClr val="tx1"/>
                </a:solidFill>
                <a:effectLst/>
                <a:latin typeface="Verdana" panose="020B0604030504040204" pitchFamily="34" charset="0"/>
              </a:rPr>
              <a:t>Jongeren gamen het vaakste op…</a:t>
            </a:r>
            <a:endParaRPr lang="nl-BE" sz="3200" kern="1400" dirty="0">
              <a:ln>
                <a:noFill/>
              </a:ln>
              <a:solidFill>
                <a:schemeClr val="tx1"/>
              </a:solidFill>
              <a:effectLst/>
              <a:latin typeface="Times New Roman" panose="02020603050405020304" pitchFamily="18" charset="0"/>
            </a:endParaRPr>
          </a:p>
          <a:p>
            <a:pPr marL="0" marR="0" indent="0" algn="l">
              <a:spcBef>
                <a:spcPts val="0"/>
              </a:spcBef>
              <a:spcAft>
                <a:spcPts val="0"/>
              </a:spcAft>
            </a:pPr>
            <a:endParaRPr lang="nl-BE" sz="1800" kern="1400" dirty="0">
              <a:ln>
                <a:noFill/>
              </a:ln>
              <a:solidFill>
                <a:srgbClr val="000000"/>
              </a:solidFill>
              <a:effectLst/>
              <a:latin typeface="Times New Roman" panose="02020603050405020304" pitchFamily="18" charset="0"/>
            </a:endParaRPr>
          </a:p>
        </p:txBody>
      </p:sp>
      <p:sp>
        <p:nvSpPr>
          <p:cNvPr id="7" name="Ovaal 6">
            <a:extLst>
              <a:ext uri="{FF2B5EF4-FFF2-40B4-BE49-F238E27FC236}">
                <a16:creationId xmlns:a16="http://schemas.microsoft.com/office/drawing/2014/main" id="{C1D86C5B-5B34-F6A5-0362-89A618628902}"/>
              </a:ext>
            </a:extLst>
          </p:cNvPr>
          <p:cNvSpPr/>
          <p:nvPr/>
        </p:nvSpPr>
        <p:spPr>
          <a:xfrm>
            <a:off x="1909182" y="2590798"/>
            <a:ext cx="1125415" cy="10445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400" b="1" dirty="0">
                <a:latin typeface="Arial" panose="020B0604020202020204" pitchFamily="34" charset="0"/>
                <a:cs typeface="Arial" panose="020B0604020202020204" pitchFamily="34" charset="0"/>
              </a:rPr>
              <a:t>C</a:t>
            </a:r>
          </a:p>
        </p:txBody>
      </p:sp>
      <p:sp>
        <p:nvSpPr>
          <p:cNvPr id="12" name="Tekstvak 11">
            <a:extLst>
              <a:ext uri="{FF2B5EF4-FFF2-40B4-BE49-F238E27FC236}">
                <a16:creationId xmlns:a16="http://schemas.microsoft.com/office/drawing/2014/main" id="{2D4BCAE3-A5C9-E326-8933-3F34CD0C306F}"/>
              </a:ext>
            </a:extLst>
          </p:cNvPr>
          <p:cNvSpPr txBox="1"/>
          <p:nvPr/>
        </p:nvSpPr>
        <p:spPr>
          <a:xfrm>
            <a:off x="3034597" y="2759205"/>
            <a:ext cx="8852605" cy="523220"/>
          </a:xfrm>
          <a:prstGeom prst="rect">
            <a:avLst/>
          </a:prstGeom>
          <a:noFill/>
        </p:spPr>
        <p:txBody>
          <a:bodyPr wrap="square" rtlCol="0">
            <a:spAutoFit/>
          </a:bodyPr>
          <a:lstStyle/>
          <a:p>
            <a:r>
              <a:rPr lang="nl-BE" sz="2800" kern="1400" dirty="0">
                <a:latin typeface="Verdana" panose="020B0604030504040204" pitchFamily="34" charset="0"/>
              </a:rPr>
              <a:t>… een smartphone </a:t>
            </a:r>
          </a:p>
        </p:txBody>
      </p:sp>
      <p:sp>
        <p:nvSpPr>
          <p:cNvPr id="5" name="Tekstvak 4">
            <a:extLst>
              <a:ext uri="{FF2B5EF4-FFF2-40B4-BE49-F238E27FC236}">
                <a16:creationId xmlns:a16="http://schemas.microsoft.com/office/drawing/2014/main" id="{0C9B38A1-04E6-9593-62BA-2B6F3F5FF824}"/>
              </a:ext>
            </a:extLst>
          </p:cNvPr>
          <p:cNvSpPr txBox="1"/>
          <p:nvPr/>
        </p:nvSpPr>
        <p:spPr>
          <a:xfrm>
            <a:off x="3305908" y="4205788"/>
            <a:ext cx="8581294" cy="1440266"/>
          </a:xfrm>
          <a:prstGeom prst="rect">
            <a:avLst/>
          </a:prstGeom>
          <a:noFill/>
        </p:spPr>
        <p:txBody>
          <a:bodyPr wrap="square">
            <a:spAutoFit/>
          </a:bodyPr>
          <a:lstStyle/>
          <a:p>
            <a:pPr>
              <a:lnSpc>
                <a:spcPct val="107000"/>
              </a:lnSpc>
              <a:spcAft>
                <a:spcPts val="800"/>
              </a:spcAft>
            </a:pPr>
            <a:r>
              <a:rPr lang="nl-BE" sz="2800" dirty="0">
                <a:latin typeface="Arial Narrow" panose="020B0606020202030204" pitchFamily="34" charset="0"/>
              </a:rPr>
              <a:t>De smartphone is bij de jongeren het populairste om te gamen, vaak omdat dit gemakkelijk mee te nemen is. </a:t>
            </a:r>
            <a:br>
              <a:rPr lang="nl-BE" sz="2800" dirty="0">
                <a:latin typeface="Arial Narrow" panose="020B0606020202030204" pitchFamily="34" charset="0"/>
              </a:rPr>
            </a:br>
            <a:r>
              <a:rPr lang="nl-BE" sz="2800" dirty="0">
                <a:latin typeface="Arial Narrow" panose="020B0606020202030204" pitchFamily="34" charset="0"/>
              </a:rPr>
              <a:t>Jongeren hebben hun smartphone (bijna) altijd bij. </a:t>
            </a:r>
          </a:p>
        </p:txBody>
      </p:sp>
      <p:sp>
        <p:nvSpPr>
          <p:cNvPr id="9" name="Tekstvak 8">
            <a:hlinkClick r:id="rId3" action="ppaction://hlinksldjump"/>
            <a:extLst>
              <a:ext uri="{FF2B5EF4-FFF2-40B4-BE49-F238E27FC236}">
                <a16:creationId xmlns:a16="http://schemas.microsoft.com/office/drawing/2014/main" id="{7BF861BB-6D48-85EC-CBAF-8CAD6E1800C8}"/>
              </a:ext>
            </a:extLst>
          </p:cNvPr>
          <p:cNvSpPr txBox="1"/>
          <p:nvPr/>
        </p:nvSpPr>
        <p:spPr>
          <a:xfrm>
            <a:off x="196950" y="4605475"/>
            <a:ext cx="2616590" cy="830997"/>
          </a:xfrm>
          <a:prstGeom prst="rect">
            <a:avLst/>
          </a:prstGeom>
          <a:solidFill>
            <a:schemeClr val="accent2"/>
          </a:solidFill>
          <a:ln>
            <a:solidFill>
              <a:schemeClr val="accent1"/>
            </a:solidFill>
          </a:ln>
        </p:spPr>
        <p:txBody>
          <a:bodyPr wrap="square" rtlCol="0">
            <a:spAutoFit/>
          </a:bodyPr>
          <a:lstStyle/>
          <a:p>
            <a:r>
              <a:rPr lang="nl-BE" sz="2400" b="1" dirty="0">
                <a:solidFill>
                  <a:schemeClr val="bg1"/>
                </a:solidFill>
                <a:latin typeface="Agency FB" panose="020B0503020202020204" pitchFamily="34" charset="0"/>
              </a:rPr>
              <a:t>Klik hier om terug naar het overzicht te gaan. </a:t>
            </a:r>
          </a:p>
        </p:txBody>
      </p:sp>
    </p:spTree>
    <p:extLst>
      <p:ext uri="{BB962C8B-B14F-4D97-AF65-F5344CB8AC3E}">
        <p14:creationId xmlns:p14="http://schemas.microsoft.com/office/powerpoint/2010/main" val="35219625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B19A3E-4C7B-6789-7D68-A0DB6A5E4D40}"/>
              </a:ext>
            </a:extLst>
          </p:cNvPr>
          <p:cNvSpPr>
            <a:spLocks noGrp="1"/>
          </p:cNvSpPr>
          <p:nvPr>
            <p:ph type="title"/>
          </p:nvPr>
        </p:nvSpPr>
        <p:spPr>
          <a:xfrm>
            <a:off x="913795" y="96350"/>
            <a:ext cx="10353762" cy="970450"/>
          </a:xfrm>
        </p:spPr>
        <p:txBody>
          <a:bodyPr>
            <a:normAutofit/>
          </a:bodyPr>
          <a:lstStyle/>
          <a:p>
            <a:pPr algn="ctr"/>
            <a:r>
              <a:rPr lang="nl-BE" sz="5400" dirty="0"/>
              <a:t>Wist je dat 7 </a:t>
            </a:r>
          </a:p>
        </p:txBody>
      </p:sp>
      <p:sp>
        <p:nvSpPr>
          <p:cNvPr id="4" name="Tijdelijke aanduiding voor inhoud 3">
            <a:extLst>
              <a:ext uri="{FF2B5EF4-FFF2-40B4-BE49-F238E27FC236}">
                <a16:creationId xmlns:a16="http://schemas.microsoft.com/office/drawing/2014/main" id="{DE0C75F9-3F91-2F10-EAB2-BD44F8C38E20}"/>
              </a:ext>
            </a:extLst>
          </p:cNvPr>
          <p:cNvSpPr>
            <a:spLocks noGrp="1"/>
          </p:cNvSpPr>
          <p:nvPr>
            <p:ph idx="1"/>
          </p:nvPr>
        </p:nvSpPr>
        <p:spPr/>
        <p:txBody>
          <a:bodyPr/>
          <a:lstStyle/>
          <a:p>
            <a:pPr marL="0" marR="0" indent="0" algn="ctr">
              <a:lnSpc>
                <a:spcPct val="107000"/>
              </a:lnSpc>
              <a:spcBef>
                <a:spcPts val="0"/>
              </a:spcBef>
              <a:spcAft>
                <a:spcPts val="800"/>
              </a:spcAft>
              <a:buNone/>
            </a:pPr>
            <a:r>
              <a:rPr lang="nl-BE" sz="3200" kern="1400" dirty="0">
                <a:ln>
                  <a:noFill/>
                </a:ln>
                <a:solidFill>
                  <a:schemeClr val="tx1"/>
                </a:solidFill>
                <a:effectLst/>
                <a:latin typeface="Verdana" panose="020B0604030504040204" pitchFamily="34" charset="0"/>
              </a:rPr>
              <a:t>Iedereen reageert op dezelfde wijze op een gelijke hoeveelheid XTC </a:t>
            </a:r>
            <a:r>
              <a:rPr lang="nl-BE" sz="2400" kern="1400" dirty="0">
                <a:ln>
                  <a:noFill/>
                </a:ln>
                <a:solidFill>
                  <a:schemeClr val="tx1"/>
                </a:solidFill>
                <a:effectLst/>
                <a:latin typeface="Verdana" panose="020B0604030504040204" pitchFamily="34" charset="0"/>
              </a:rPr>
              <a:t>(een soort drugs). </a:t>
            </a:r>
            <a:endParaRPr lang="nl-BE" sz="3200" kern="1400" dirty="0">
              <a:ln>
                <a:noFill/>
              </a:ln>
              <a:solidFill>
                <a:schemeClr val="tx1"/>
              </a:solidFill>
              <a:effectLst/>
              <a:latin typeface="Times New Roman" panose="02020603050405020304" pitchFamily="18" charset="0"/>
            </a:endParaRPr>
          </a:p>
          <a:p>
            <a:pPr marL="0" marR="0" indent="0" algn="l">
              <a:spcBef>
                <a:spcPts val="0"/>
              </a:spcBef>
              <a:spcAft>
                <a:spcPts val="0"/>
              </a:spcAft>
            </a:pPr>
            <a:endParaRPr lang="nl-BE" sz="1800" kern="1400" dirty="0">
              <a:ln>
                <a:noFill/>
              </a:ln>
              <a:solidFill>
                <a:srgbClr val="000000"/>
              </a:solidFill>
              <a:effectLst/>
              <a:latin typeface="Times New Roman" panose="02020603050405020304" pitchFamily="18" charset="0"/>
            </a:endParaRPr>
          </a:p>
        </p:txBody>
      </p:sp>
      <p:pic>
        <p:nvPicPr>
          <p:cNvPr id="3" name="Picture 2" descr="controleer en kruis pictogram. juiste en verkeerde pictogram. ja of nee  knoppen. waar of niet waar. goed of slecht. selectie ontwerp vector ontwerp  4581253 - Download Free Vectors, Vector Bestanden, Ontwerpen Templates">
            <a:hlinkClick r:id="rId2" action="ppaction://hlinksldjump"/>
            <a:extLst>
              <a:ext uri="{FF2B5EF4-FFF2-40B4-BE49-F238E27FC236}">
                <a16:creationId xmlns:a16="http://schemas.microsoft.com/office/drawing/2014/main" id="{EEBA5E93-FE36-6BF9-79CD-FEBEEB4F5D3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485" t="26462" r="54835" b="25744"/>
          <a:stretch/>
        </p:blipFill>
        <p:spPr bwMode="auto">
          <a:xfrm>
            <a:off x="3108960" y="3938952"/>
            <a:ext cx="1901483" cy="1901483"/>
          </a:xfrm>
          <a:prstGeom prst="ellipse">
            <a:avLst/>
          </a:prstGeom>
          <a:noFill/>
          <a:extLst>
            <a:ext uri="{909E8E84-426E-40DD-AFC4-6F175D3DCCD1}">
              <a14:hiddenFill xmlns:a14="http://schemas.microsoft.com/office/drawing/2010/main">
                <a:solidFill>
                  <a:srgbClr val="FFFFFF"/>
                </a:solidFill>
              </a14:hiddenFill>
            </a:ext>
          </a:extLst>
        </p:spPr>
      </p:pic>
      <p:pic>
        <p:nvPicPr>
          <p:cNvPr id="5" name="Picture 6" descr="controleer en kruis pictogram. juiste en verkeerde pictogram. ja of nee  knoppen. waar of niet waar. goed of slecht. selectie ontwerp vector ontwerp  4581253 - Download Free Vectors, Vector Bestanden, Ontwerpen Templates">
            <a:hlinkClick r:id="rId4" action="ppaction://hlinksldjump"/>
            <a:extLst>
              <a:ext uri="{FF2B5EF4-FFF2-40B4-BE49-F238E27FC236}">
                <a16:creationId xmlns:a16="http://schemas.microsoft.com/office/drawing/2014/main" id="{25899D11-7C1E-CDD4-BE92-74F217749B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377" t="25261" r="16359" b="26155"/>
          <a:stretch/>
        </p:blipFill>
        <p:spPr bwMode="auto">
          <a:xfrm>
            <a:off x="6585244" y="3938951"/>
            <a:ext cx="1974948" cy="1901483"/>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345522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B19A3E-4C7B-6789-7D68-A0DB6A5E4D40}"/>
              </a:ext>
            </a:extLst>
          </p:cNvPr>
          <p:cNvSpPr>
            <a:spLocks noGrp="1"/>
          </p:cNvSpPr>
          <p:nvPr>
            <p:ph type="title"/>
          </p:nvPr>
        </p:nvSpPr>
        <p:spPr>
          <a:xfrm>
            <a:off x="913795" y="-2126"/>
            <a:ext cx="10353762" cy="970450"/>
          </a:xfrm>
        </p:spPr>
        <p:txBody>
          <a:bodyPr>
            <a:normAutofit/>
          </a:bodyPr>
          <a:lstStyle/>
          <a:p>
            <a:pPr algn="ctr"/>
            <a:r>
              <a:rPr lang="nl-BE" sz="5400" dirty="0"/>
              <a:t>Wist je dat 24</a:t>
            </a:r>
          </a:p>
        </p:txBody>
      </p:sp>
      <p:sp>
        <p:nvSpPr>
          <p:cNvPr id="4" name="Tijdelijke aanduiding voor inhoud 3">
            <a:extLst>
              <a:ext uri="{FF2B5EF4-FFF2-40B4-BE49-F238E27FC236}">
                <a16:creationId xmlns:a16="http://schemas.microsoft.com/office/drawing/2014/main" id="{DE0C75F9-3F91-2F10-EAB2-BD44F8C38E20}"/>
              </a:ext>
            </a:extLst>
          </p:cNvPr>
          <p:cNvSpPr>
            <a:spLocks noGrp="1"/>
          </p:cNvSpPr>
          <p:nvPr>
            <p:ph idx="1"/>
          </p:nvPr>
        </p:nvSpPr>
        <p:spPr>
          <a:xfrm>
            <a:off x="50977" y="1019799"/>
            <a:ext cx="12141023" cy="4058751"/>
          </a:xfrm>
        </p:spPr>
        <p:txBody>
          <a:bodyPr/>
          <a:lstStyle/>
          <a:p>
            <a:pPr marL="0" marR="0" indent="0" algn="ctr">
              <a:lnSpc>
                <a:spcPct val="107000"/>
              </a:lnSpc>
              <a:spcBef>
                <a:spcPts val="0"/>
              </a:spcBef>
              <a:spcAft>
                <a:spcPts val="800"/>
              </a:spcAft>
              <a:buNone/>
            </a:pPr>
            <a:r>
              <a:rPr lang="nl-BE" sz="3200" kern="1400" dirty="0">
                <a:ln>
                  <a:noFill/>
                </a:ln>
                <a:solidFill>
                  <a:schemeClr val="tx1"/>
                </a:solidFill>
                <a:effectLst/>
                <a:latin typeface="Verdana" panose="020B0604030504040204" pitchFamily="34" charset="0"/>
              </a:rPr>
              <a:t>Hoeveel procent van de jongeren gamet mogelijk problematisch? </a:t>
            </a:r>
            <a:endParaRPr lang="nl-BE" sz="3200" kern="1400" dirty="0">
              <a:ln>
                <a:noFill/>
              </a:ln>
              <a:solidFill>
                <a:schemeClr val="tx1"/>
              </a:solidFill>
              <a:effectLst/>
              <a:latin typeface="Times New Roman" panose="02020603050405020304" pitchFamily="18" charset="0"/>
            </a:endParaRPr>
          </a:p>
          <a:p>
            <a:pPr marL="0" marR="0" indent="0" algn="l">
              <a:spcBef>
                <a:spcPts val="0"/>
              </a:spcBef>
              <a:spcAft>
                <a:spcPts val="0"/>
              </a:spcAft>
            </a:pPr>
            <a:endParaRPr lang="nl-BE" sz="1800" kern="1400" dirty="0">
              <a:ln>
                <a:noFill/>
              </a:ln>
              <a:solidFill>
                <a:srgbClr val="000000"/>
              </a:solidFill>
              <a:effectLst/>
              <a:latin typeface="Times New Roman" panose="02020603050405020304" pitchFamily="18" charset="0"/>
            </a:endParaRPr>
          </a:p>
        </p:txBody>
      </p:sp>
      <p:sp>
        <p:nvSpPr>
          <p:cNvPr id="6" name="Ovaal 5">
            <a:extLst>
              <a:ext uri="{FF2B5EF4-FFF2-40B4-BE49-F238E27FC236}">
                <a16:creationId xmlns:a16="http://schemas.microsoft.com/office/drawing/2014/main" id="{37AAAA0E-098C-2539-D0D8-C1BBDB455044}"/>
              </a:ext>
            </a:extLst>
          </p:cNvPr>
          <p:cNvSpPr/>
          <p:nvPr/>
        </p:nvSpPr>
        <p:spPr>
          <a:xfrm>
            <a:off x="3287816" y="2512432"/>
            <a:ext cx="1125415" cy="10445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400" b="1" dirty="0">
                <a:latin typeface="Arial" panose="020B0604020202020204" pitchFamily="34" charset="0"/>
                <a:cs typeface="Arial" panose="020B0604020202020204" pitchFamily="34" charset="0"/>
              </a:rPr>
              <a:t>A</a:t>
            </a:r>
          </a:p>
        </p:txBody>
      </p:sp>
      <p:sp>
        <p:nvSpPr>
          <p:cNvPr id="11" name="Tekstvak 10">
            <a:extLst>
              <a:ext uri="{FF2B5EF4-FFF2-40B4-BE49-F238E27FC236}">
                <a16:creationId xmlns:a16="http://schemas.microsoft.com/office/drawing/2014/main" id="{0341B02C-D7C2-BA27-D4C1-6EFB56954271}"/>
              </a:ext>
            </a:extLst>
          </p:cNvPr>
          <p:cNvSpPr txBox="1"/>
          <p:nvPr/>
        </p:nvSpPr>
        <p:spPr>
          <a:xfrm>
            <a:off x="4413230" y="2729789"/>
            <a:ext cx="8669725" cy="523220"/>
          </a:xfrm>
          <a:prstGeom prst="rect">
            <a:avLst/>
          </a:prstGeom>
          <a:noFill/>
        </p:spPr>
        <p:txBody>
          <a:bodyPr wrap="square" rtlCol="0">
            <a:spAutoFit/>
          </a:bodyPr>
          <a:lstStyle/>
          <a:p>
            <a:r>
              <a:rPr lang="nl-BE" sz="2800" kern="1400" dirty="0">
                <a:latin typeface="Verdana" panose="020B0604030504040204" pitchFamily="34" charset="0"/>
              </a:rPr>
              <a:t> 2%</a:t>
            </a:r>
          </a:p>
        </p:txBody>
      </p:sp>
      <p:sp>
        <p:nvSpPr>
          <p:cNvPr id="5" name="Tekstvak 4">
            <a:extLst>
              <a:ext uri="{FF2B5EF4-FFF2-40B4-BE49-F238E27FC236}">
                <a16:creationId xmlns:a16="http://schemas.microsoft.com/office/drawing/2014/main" id="{1E9D4648-7EFB-3CC3-08E2-70034B58D1A9}"/>
              </a:ext>
            </a:extLst>
          </p:cNvPr>
          <p:cNvSpPr txBox="1"/>
          <p:nvPr/>
        </p:nvSpPr>
        <p:spPr>
          <a:xfrm>
            <a:off x="3089599" y="4343561"/>
            <a:ext cx="8669725" cy="1647759"/>
          </a:xfrm>
          <a:prstGeom prst="rect">
            <a:avLst/>
          </a:prstGeom>
          <a:noFill/>
        </p:spPr>
        <p:txBody>
          <a:bodyPr wrap="square">
            <a:spAutoFit/>
          </a:bodyPr>
          <a:lstStyle/>
          <a:p>
            <a:pPr>
              <a:lnSpc>
                <a:spcPct val="107000"/>
              </a:lnSpc>
              <a:spcAft>
                <a:spcPts val="800"/>
              </a:spcAft>
            </a:pPr>
            <a:r>
              <a:rPr lang="nl-BE" sz="2400" dirty="0">
                <a:latin typeface="Arial Narrow" panose="020B0606020202030204" pitchFamily="34" charset="0"/>
              </a:rPr>
              <a:t>Slechts een kleine groep vertoont symptomen van ernstig gamegedrag. Opvallend is wel dat 12%  een mogelijk risico vormt om ernstig te gaan gamen, ze bevinden zich dus in de gevarenzone en moeten hiervoor oppassen. </a:t>
            </a:r>
          </a:p>
        </p:txBody>
      </p:sp>
      <p:sp>
        <p:nvSpPr>
          <p:cNvPr id="9" name="Tekstvak 8">
            <a:hlinkClick r:id="rId3" action="ppaction://hlinksldjump"/>
            <a:extLst>
              <a:ext uri="{FF2B5EF4-FFF2-40B4-BE49-F238E27FC236}">
                <a16:creationId xmlns:a16="http://schemas.microsoft.com/office/drawing/2014/main" id="{098A05E3-31B7-BDB0-A626-BBD4031BDB23}"/>
              </a:ext>
            </a:extLst>
          </p:cNvPr>
          <p:cNvSpPr txBox="1"/>
          <p:nvPr/>
        </p:nvSpPr>
        <p:spPr>
          <a:xfrm>
            <a:off x="261993" y="4714526"/>
            <a:ext cx="2616590" cy="830997"/>
          </a:xfrm>
          <a:prstGeom prst="rect">
            <a:avLst/>
          </a:prstGeom>
          <a:solidFill>
            <a:schemeClr val="accent2"/>
          </a:solidFill>
          <a:ln>
            <a:solidFill>
              <a:schemeClr val="accent1"/>
            </a:solidFill>
          </a:ln>
        </p:spPr>
        <p:txBody>
          <a:bodyPr wrap="square" rtlCol="0">
            <a:spAutoFit/>
          </a:bodyPr>
          <a:lstStyle/>
          <a:p>
            <a:r>
              <a:rPr lang="nl-BE" sz="2400" b="1" dirty="0">
                <a:solidFill>
                  <a:schemeClr val="bg1"/>
                </a:solidFill>
                <a:latin typeface="Agency FB" panose="020B0503020202020204" pitchFamily="34" charset="0"/>
              </a:rPr>
              <a:t>Klik hier om terug naar het overzicht te gaan. </a:t>
            </a:r>
          </a:p>
        </p:txBody>
      </p:sp>
    </p:spTree>
    <p:extLst>
      <p:ext uri="{BB962C8B-B14F-4D97-AF65-F5344CB8AC3E}">
        <p14:creationId xmlns:p14="http://schemas.microsoft.com/office/powerpoint/2010/main" val="212472426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B19A3E-4C7B-6789-7D68-A0DB6A5E4D40}"/>
              </a:ext>
            </a:extLst>
          </p:cNvPr>
          <p:cNvSpPr>
            <a:spLocks noGrp="1"/>
          </p:cNvSpPr>
          <p:nvPr>
            <p:ph type="title"/>
          </p:nvPr>
        </p:nvSpPr>
        <p:spPr>
          <a:xfrm>
            <a:off x="913795" y="11942"/>
            <a:ext cx="10353762" cy="970450"/>
          </a:xfrm>
        </p:spPr>
        <p:txBody>
          <a:bodyPr>
            <a:normAutofit/>
          </a:bodyPr>
          <a:lstStyle/>
          <a:p>
            <a:pPr algn="ctr"/>
            <a:r>
              <a:rPr lang="nl-BE" sz="5400" dirty="0"/>
              <a:t>Wist je dat 25</a:t>
            </a:r>
          </a:p>
        </p:txBody>
      </p:sp>
      <p:sp>
        <p:nvSpPr>
          <p:cNvPr id="4" name="Tijdelijke aanduiding voor inhoud 3">
            <a:extLst>
              <a:ext uri="{FF2B5EF4-FFF2-40B4-BE49-F238E27FC236}">
                <a16:creationId xmlns:a16="http://schemas.microsoft.com/office/drawing/2014/main" id="{DE0C75F9-3F91-2F10-EAB2-BD44F8C38E20}"/>
              </a:ext>
            </a:extLst>
          </p:cNvPr>
          <p:cNvSpPr>
            <a:spLocks noGrp="1"/>
          </p:cNvSpPr>
          <p:nvPr>
            <p:ph idx="1"/>
          </p:nvPr>
        </p:nvSpPr>
        <p:spPr>
          <a:xfrm>
            <a:off x="95798" y="1652470"/>
            <a:ext cx="12141023" cy="4058751"/>
          </a:xfrm>
        </p:spPr>
        <p:txBody>
          <a:bodyPr/>
          <a:lstStyle/>
          <a:p>
            <a:pPr marL="0" marR="0" indent="0" algn="ctr">
              <a:lnSpc>
                <a:spcPct val="107000"/>
              </a:lnSpc>
              <a:spcBef>
                <a:spcPts val="0"/>
              </a:spcBef>
              <a:spcAft>
                <a:spcPts val="800"/>
              </a:spcAft>
              <a:buNone/>
            </a:pPr>
            <a:r>
              <a:rPr lang="nl-BE" sz="3200" kern="1400" dirty="0">
                <a:ln>
                  <a:noFill/>
                </a:ln>
                <a:solidFill>
                  <a:schemeClr val="tx1"/>
                </a:solidFill>
                <a:effectLst/>
                <a:latin typeface="Verdana" panose="020B0604030504040204" pitchFamily="34" charset="0"/>
              </a:rPr>
              <a:t>Hoeveel uur zit een sociale media gebruiker gemiddeld per dag op sociale media?</a:t>
            </a:r>
            <a:endParaRPr lang="nl-BE" sz="3200" kern="1400" dirty="0">
              <a:ln>
                <a:noFill/>
              </a:ln>
              <a:solidFill>
                <a:schemeClr val="tx1"/>
              </a:solidFill>
              <a:effectLst/>
              <a:latin typeface="Times New Roman" panose="02020603050405020304" pitchFamily="18" charset="0"/>
            </a:endParaRPr>
          </a:p>
          <a:p>
            <a:pPr marL="0" marR="0" indent="0" algn="l">
              <a:spcBef>
                <a:spcPts val="0"/>
              </a:spcBef>
              <a:spcAft>
                <a:spcPts val="0"/>
              </a:spcAft>
            </a:pPr>
            <a:endParaRPr lang="nl-BE" sz="1800" kern="1400" dirty="0">
              <a:ln>
                <a:noFill/>
              </a:ln>
              <a:solidFill>
                <a:srgbClr val="000000"/>
              </a:solidFill>
              <a:effectLst/>
              <a:latin typeface="Times New Roman" panose="02020603050405020304" pitchFamily="18" charset="0"/>
            </a:endParaRPr>
          </a:p>
        </p:txBody>
      </p:sp>
      <p:sp>
        <p:nvSpPr>
          <p:cNvPr id="8" name="Ovaal 7">
            <a:extLst>
              <a:ext uri="{FF2B5EF4-FFF2-40B4-BE49-F238E27FC236}">
                <a16:creationId xmlns:a16="http://schemas.microsoft.com/office/drawing/2014/main" id="{E712AB3D-A2C5-AA2D-ADB1-9DEBDB8A8F74}"/>
              </a:ext>
            </a:extLst>
          </p:cNvPr>
          <p:cNvSpPr/>
          <p:nvPr/>
        </p:nvSpPr>
        <p:spPr>
          <a:xfrm>
            <a:off x="1909181" y="2842505"/>
            <a:ext cx="1125415" cy="10445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400" b="1" dirty="0">
                <a:latin typeface="Arial" panose="020B0604020202020204" pitchFamily="34" charset="0"/>
                <a:cs typeface="Arial" panose="020B0604020202020204" pitchFamily="34" charset="0"/>
              </a:rPr>
              <a:t>C</a:t>
            </a:r>
          </a:p>
        </p:txBody>
      </p:sp>
      <p:sp>
        <p:nvSpPr>
          <p:cNvPr id="13" name="Tekstvak 12">
            <a:extLst>
              <a:ext uri="{FF2B5EF4-FFF2-40B4-BE49-F238E27FC236}">
                <a16:creationId xmlns:a16="http://schemas.microsoft.com/office/drawing/2014/main" id="{96B0EB29-2CC1-2B24-F56C-97CBE3C1248D}"/>
              </a:ext>
            </a:extLst>
          </p:cNvPr>
          <p:cNvSpPr txBox="1"/>
          <p:nvPr/>
        </p:nvSpPr>
        <p:spPr>
          <a:xfrm>
            <a:off x="3020530" y="3132510"/>
            <a:ext cx="8852604" cy="523220"/>
          </a:xfrm>
          <a:prstGeom prst="rect">
            <a:avLst/>
          </a:prstGeom>
          <a:noFill/>
        </p:spPr>
        <p:txBody>
          <a:bodyPr wrap="square" rtlCol="0">
            <a:spAutoFit/>
          </a:bodyPr>
          <a:lstStyle/>
          <a:p>
            <a:r>
              <a:rPr lang="nl-BE" sz="2800" kern="1400" dirty="0">
                <a:latin typeface="Verdana" panose="020B0604030504040204" pitchFamily="34" charset="0"/>
              </a:rPr>
              <a:t> 2,5 uur</a:t>
            </a:r>
          </a:p>
        </p:txBody>
      </p:sp>
      <p:sp>
        <p:nvSpPr>
          <p:cNvPr id="3" name="Tekstvak 2">
            <a:extLst>
              <a:ext uri="{FF2B5EF4-FFF2-40B4-BE49-F238E27FC236}">
                <a16:creationId xmlns:a16="http://schemas.microsoft.com/office/drawing/2014/main" id="{82A2250A-0D04-FF96-A583-8C7C81590AED}"/>
              </a:ext>
            </a:extLst>
          </p:cNvPr>
          <p:cNvSpPr txBox="1"/>
          <p:nvPr/>
        </p:nvSpPr>
        <p:spPr>
          <a:xfrm>
            <a:off x="2954217" y="4384667"/>
            <a:ext cx="9125240" cy="1642886"/>
          </a:xfrm>
          <a:prstGeom prst="rect">
            <a:avLst/>
          </a:prstGeom>
          <a:noFill/>
        </p:spPr>
        <p:txBody>
          <a:bodyPr wrap="square">
            <a:spAutoFit/>
          </a:bodyPr>
          <a:lstStyle/>
          <a:p>
            <a:pPr>
              <a:lnSpc>
                <a:spcPct val="107000"/>
              </a:lnSpc>
              <a:spcAft>
                <a:spcPts val="800"/>
              </a:spcAft>
            </a:pPr>
            <a:r>
              <a:rPr lang="nl-BE" sz="2400" dirty="0">
                <a:latin typeface="Arial Narrow" panose="020B0606020202030204" pitchFamily="34" charset="0"/>
              </a:rPr>
              <a:t>Dit is wereldwijd gezien en bij alle generaties. </a:t>
            </a:r>
            <a:br>
              <a:rPr lang="nl-BE" sz="2400" dirty="0">
                <a:latin typeface="Arial Narrow" panose="020B0606020202030204" pitchFamily="34" charset="0"/>
              </a:rPr>
            </a:br>
            <a:r>
              <a:rPr lang="nl-BE" sz="2400" dirty="0">
                <a:latin typeface="Arial Narrow" panose="020B0606020202030204" pitchFamily="34" charset="0"/>
              </a:rPr>
              <a:t>Ook als je mama, nonkel, grootmoeder,... sociale media gebruiken, wordt hun tijd ook meegeteld. Opmerkelijk is dat bij jongeren tussen de 13 &amp; 18 jaar dit vaak boven de 4 uur per dag is. </a:t>
            </a:r>
          </a:p>
        </p:txBody>
      </p:sp>
      <p:sp>
        <p:nvSpPr>
          <p:cNvPr id="9" name="Tekstvak 8">
            <a:hlinkClick r:id="rId3" action="ppaction://hlinksldjump"/>
            <a:extLst>
              <a:ext uri="{FF2B5EF4-FFF2-40B4-BE49-F238E27FC236}">
                <a16:creationId xmlns:a16="http://schemas.microsoft.com/office/drawing/2014/main" id="{B21B21F9-5DBC-77C7-F162-732874A79BA5}"/>
              </a:ext>
            </a:extLst>
          </p:cNvPr>
          <p:cNvSpPr txBox="1"/>
          <p:nvPr/>
        </p:nvSpPr>
        <p:spPr>
          <a:xfrm>
            <a:off x="225085" y="4790031"/>
            <a:ext cx="2616590" cy="830997"/>
          </a:xfrm>
          <a:prstGeom prst="rect">
            <a:avLst/>
          </a:prstGeom>
          <a:solidFill>
            <a:schemeClr val="accent2"/>
          </a:solidFill>
          <a:ln>
            <a:solidFill>
              <a:schemeClr val="accent1"/>
            </a:solidFill>
          </a:ln>
        </p:spPr>
        <p:txBody>
          <a:bodyPr wrap="square" rtlCol="0">
            <a:spAutoFit/>
          </a:bodyPr>
          <a:lstStyle/>
          <a:p>
            <a:r>
              <a:rPr lang="nl-BE" sz="2400" b="1" dirty="0">
                <a:solidFill>
                  <a:schemeClr val="bg1"/>
                </a:solidFill>
                <a:latin typeface="Agency FB" panose="020B0503020202020204" pitchFamily="34" charset="0"/>
              </a:rPr>
              <a:t>Klik hier om terug naar het overzicht te gaan. </a:t>
            </a:r>
          </a:p>
        </p:txBody>
      </p:sp>
    </p:spTree>
    <p:extLst>
      <p:ext uri="{BB962C8B-B14F-4D97-AF65-F5344CB8AC3E}">
        <p14:creationId xmlns:p14="http://schemas.microsoft.com/office/powerpoint/2010/main" val="429001133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B19A3E-4C7B-6789-7D68-A0DB6A5E4D40}"/>
              </a:ext>
            </a:extLst>
          </p:cNvPr>
          <p:cNvSpPr>
            <a:spLocks noGrp="1"/>
          </p:cNvSpPr>
          <p:nvPr>
            <p:ph type="title"/>
          </p:nvPr>
        </p:nvSpPr>
        <p:spPr>
          <a:xfrm>
            <a:off x="913795" y="96350"/>
            <a:ext cx="10353762" cy="970450"/>
          </a:xfrm>
        </p:spPr>
        <p:txBody>
          <a:bodyPr>
            <a:normAutofit/>
          </a:bodyPr>
          <a:lstStyle/>
          <a:p>
            <a:pPr algn="ctr"/>
            <a:r>
              <a:rPr lang="nl-BE" sz="5400" dirty="0"/>
              <a:t>Wist je dat 2 </a:t>
            </a:r>
          </a:p>
        </p:txBody>
      </p:sp>
      <p:sp>
        <p:nvSpPr>
          <p:cNvPr id="4" name="Tijdelijke aanduiding voor inhoud 3">
            <a:extLst>
              <a:ext uri="{FF2B5EF4-FFF2-40B4-BE49-F238E27FC236}">
                <a16:creationId xmlns:a16="http://schemas.microsoft.com/office/drawing/2014/main" id="{DE0C75F9-3F91-2F10-EAB2-BD44F8C38E20}"/>
              </a:ext>
            </a:extLst>
          </p:cNvPr>
          <p:cNvSpPr>
            <a:spLocks noGrp="1"/>
          </p:cNvSpPr>
          <p:nvPr>
            <p:ph idx="1"/>
          </p:nvPr>
        </p:nvSpPr>
        <p:spPr>
          <a:xfrm>
            <a:off x="0" y="1732449"/>
            <a:ext cx="12191999" cy="4058751"/>
          </a:xfrm>
        </p:spPr>
        <p:txBody>
          <a:bodyPr/>
          <a:lstStyle/>
          <a:p>
            <a:pPr marL="0" marR="0" indent="0" algn="ctr">
              <a:lnSpc>
                <a:spcPct val="107000"/>
              </a:lnSpc>
              <a:spcBef>
                <a:spcPts val="0"/>
              </a:spcBef>
              <a:spcAft>
                <a:spcPts val="800"/>
              </a:spcAft>
              <a:buNone/>
            </a:pPr>
            <a:r>
              <a:rPr lang="nl-BE" sz="3200" kern="1400" dirty="0">
                <a:ln>
                  <a:noFill/>
                </a:ln>
                <a:solidFill>
                  <a:schemeClr val="tx1"/>
                </a:solidFill>
                <a:effectLst/>
                <a:latin typeface="Verdana" panose="020B0604030504040204" pitchFamily="34" charset="0"/>
              </a:rPr>
              <a:t>Een gevolg van een keer dronken zijn is het afsterven van hersencellen die nooit meer vervangen worden.</a:t>
            </a:r>
            <a:r>
              <a:rPr lang="nl-BE" sz="3200" kern="1400" dirty="0">
                <a:ln>
                  <a:noFill/>
                </a:ln>
                <a:solidFill>
                  <a:schemeClr val="tx1"/>
                </a:solidFill>
                <a:effectLst/>
                <a:latin typeface="Times New Roman" panose="02020603050405020304" pitchFamily="18" charset="0"/>
              </a:rPr>
              <a:t> </a:t>
            </a:r>
          </a:p>
          <a:p>
            <a:pPr marL="0" marR="0" indent="0" algn="l">
              <a:spcBef>
                <a:spcPts val="0"/>
              </a:spcBef>
              <a:spcAft>
                <a:spcPts val="0"/>
              </a:spcAft>
            </a:pPr>
            <a:endParaRPr lang="nl-BE" sz="1800" kern="1400" dirty="0">
              <a:ln>
                <a:noFill/>
              </a:ln>
              <a:solidFill>
                <a:srgbClr val="000000"/>
              </a:solidFill>
              <a:effectLst/>
              <a:latin typeface="Times New Roman" panose="02020603050405020304" pitchFamily="18" charset="0"/>
            </a:endParaRPr>
          </a:p>
        </p:txBody>
      </p:sp>
      <p:sp>
        <p:nvSpPr>
          <p:cNvPr id="6" name="Tekstvak 5">
            <a:extLst>
              <a:ext uri="{FF2B5EF4-FFF2-40B4-BE49-F238E27FC236}">
                <a16:creationId xmlns:a16="http://schemas.microsoft.com/office/drawing/2014/main" id="{4B87CB1C-C4E2-537B-0D06-9350168F3BF3}"/>
              </a:ext>
            </a:extLst>
          </p:cNvPr>
          <p:cNvSpPr txBox="1"/>
          <p:nvPr/>
        </p:nvSpPr>
        <p:spPr>
          <a:xfrm>
            <a:off x="3573192" y="3686860"/>
            <a:ext cx="7624688" cy="1569660"/>
          </a:xfrm>
          <a:prstGeom prst="rect">
            <a:avLst/>
          </a:prstGeom>
          <a:noFill/>
        </p:spPr>
        <p:txBody>
          <a:bodyPr wrap="square" rtlCol="0">
            <a:spAutoFit/>
          </a:bodyPr>
          <a:lstStyle/>
          <a:p>
            <a:r>
              <a:rPr lang="nl-BE" sz="2400" b="1" dirty="0">
                <a:latin typeface="Arial Narrow" panose="020B0606020202030204" pitchFamily="34" charset="0"/>
              </a:rPr>
              <a:t>Het antwoord is NIET WAAR</a:t>
            </a:r>
            <a:r>
              <a:rPr lang="nl-BE" sz="2400" dirty="0">
                <a:latin typeface="Arial Narrow" panose="020B0606020202030204" pitchFamily="34" charset="0"/>
              </a:rPr>
              <a:t> </a:t>
            </a:r>
            <a:br>
              <a:rPr lang="nl-BE" sz="2400" dirty="0">
                <a:latin typeface="Arial Narrow" panose="020B0606020202030204" pitchFamily="34" charset="0"/>
              </a:rPr>
            </a:br>
            <a:r>
              <a:rPr lang="nl-BE" sz="2400" dirty="0">
                <a:latin typeface="Arial Narrow" panose="020B0606020202030204" pitchFamily="34" charset="0"/>
              </a:rPr>
              <a:t>Als je af en toe dronken  bent loop je geen hersenschade op. </a:t>
            </a:r>
            <a:br>
              <a:rPr lang="nl-BE" sz="2400" dirty="0">
                <a:latin typeface="Arial Narrow" panose="020B0606020202030204" pitchFamily="34" charset="0"/>
              </a:rPr>
            </a:br>
            <a:r>
              <a:rPr lang="nl-BE" sz="2400" dirty="0">
                <a:latin typeface="Arial Narrow" panose="020B0606020202030204" pitchFamily="34" charset="0"/>
              </a:rPr>
              <a:t>Als je lange tijd zwaar drinkt (meer dan 25 glazen alcohol per week) loop je wel het risico op hersenschade. </a:t>
            </a:r>
          </a:p>
        </p:txBody>
      </p:sp>
      <p:sp>
        <p:nvSpPr>
          <p:cNvPr id="8" name="Tekstvak 7">
            <a:hlinkClick r:id="rId2" action="ppaction://hlinksldjump"/>
            <a:extLst>
              <a:ext uri="{FF2B5EF4-FFF2-40B4-BE49-F238E27FC236}">
                <a16:creationId xmlns:a16="http://schemas.microsoft.com/office/drawing/2014/main" id="{A37A1DB0-D5E3-D756-BCDE-F471B178BB49}"/>
              </a:ext>
            </a:extLst>
          </p:cNvPr>
          <p:cNvSpPr txBox="1"/>
          <p:nvPr/>
        </p:nvSpPr>
        <p:spPr>
          <a:xfrm>
            <a:off x="478301" y="4056192"/>
            <a:ext cx="2616590" cy="830997"/>
          </a:xfrm>
          <a:prstGeom prst="rect">
            <a:avLst/>
          </a:prstGeom>
          <a:solidFill>
            <a:schemeClr val="accent2"/>
          </a:solidFill>
          <a:ln>
            <a:solidFill>
              <a:schemeClr val="accent1"/>
            </a:solidFill>
          </a:ln>
        </p:spPr>
        <p:txBody>
          <a:bodyPr wrap="square" rtlCol="0">
            <a:spAutoFit/>
          </a:bodyPr>
          <a:lstStyle/>
          <a:p>
            <a:r>
              <a:rPr lang="nl-BE" sz="2400" b="1" dirty="0">
                <a:solidFill>
                  <a:schemeClr val="bg1"/>
                </a:solidFill>
                <a:latin typeface="Agency FB" panose="020B0503020202020204" pitchFamily="34" charset="0"/>
              </a:rPr>
              <a:t>Klik hier om terug naar het overzicht te gaan. </a:t>
            </a:r>
          </a:p>
        </p:txBody>
      </p:sp>
    </p:spTree>
    <p:extLst>
      <p:ext uri="{BB962C8B-B14F-4D97-AF65-F5344CB8AC3E}">
        <p14:creationId xmlns:p14="http://schemas.microsoft.com/office/powerpoint/2010/main" val="342249140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B19A3E-4C7B-6789-7D68-A0DB6A5E4D40}"/>
              </a:ext>
            </a:extLst>
          </p:cNvPr>
          <p:cNvSpPr>
            <a:spLocks noGrp="1"/>
          </p:cNvSpPr>
          <p:nvPr>
            <p:ph type="title"/>
          </p:nvPr>
        </p:nvSpPr>
        <p:spPr>
          <a:xfrm>
            <a:off x="913795" y="96350"/>
            <a:ext cx="10353762" cy="970450"/>
          </a:xfrm>
        </p:spPr>
        <p:txBody>
          <a:bodyPr>
            <a:normAutofit/>
          </a:bodyPr>
          <a:lstStyle/>
          <a:p>
            <a:pPr algn="ctr"/>
            <a:r>
              <a:rPr lang="nl-BE" sz="5400" dirty="0"/>
              <a:t>Wist je dat 3 </a:t>
            </a:r>
          </a:p>
        </p:txBody>
      </p:sp>
      <p:sp>
        <p:nvSpPr>
          <p:cNvPr id="4" name="Tijdelijke aanduiding voor inhoud 3">
            <a:extLst>
              <a:ext uri="{FF2B5EF4-FFF2-40B4-BE49-F238E27FC236}">
                <a16:creationId xmlns:a16="http://schemas.microsoft.com/office/drawing/2014/main" id="{DE0C75F9-3F91-2F10-EAB2-BD44F8C38E20}"/>
              </a:ext>
            </a:extLst>
          </p:cNvPr>
          <p:cNvSpPr>
            <a:spLocks noGrp="1"/>
          </p:cNvSpPr>
          <p:nvPr>
            <p:ph idx="1"/>
          </p:nvPr>
        </p:nvSpPr>
        <p:spPr>
          <a:xfrm>
            <a:off x="913795" y="1172011"/>
            <a:ext cx="10353762" cy="4058751"/>
          </a:xfrm>
        </p:spPr>
        <p:txBody>
          <a:bodyPr/>
          <a:lstStyle/>
          <a:p>
            <a:pPr marL="0" marR="0" indent="0" algn="ctr">
              <a:lnSpc>
                <a:spcPct val="107000"/>
              </a:lnSpc>
              <a:spcBef>
                <a:spcPts val="0"/>
              </a:spcBef>
              <a:spcAft>
                <a:spcPts val="800"/>
              </a:spcAft>
              <a:buNone/>
            </a:pPr>
            <a:r>
              <a:rPr lang="nl-BE" sz="3200" kern="1400" dirty="0">
                <a:ln>
                  <a:noFill/>
                </a:ln>
                <a:solidFill>
                  <a:schemeClr val="tx1"/>
                </a:solidFill>
                <a:effectLst/>
                <a:latin typeface="Verdana" panose="020B0604030504040204" pitchFamily="34" charset="0"/>
              </a:rPr>
              <a:t>Een minderjarige die opgepakt wordt wegens drugsbezit moet voor de jeugdrechter verschijnen.</a:t>
            </a:r>
            <a:endParaRPr lang="nl-BE" sz="3200" kern="1400" dirty="0">
              <a:ln>
                <a:noFill/>
              </a:ln>
              <a:solidFill>
                <a:schemeClr val="tx1"/>
              </a:solidFill>
              <a:effectLst/>
              <a:latin typeface="Times New Roman" panose="02020603050405020304" pitchFamily="18" charset="0"/>
            </a:endParaRPr>
          </a:p>
          <a:p>
            <a:pPr marL="0" marR="0" indent="0" algn="l">
              <a:spcBef>
                <a:spcPts val="0"/>
              </a:spcBef>
              <a:spcAft>
                <a:spcPts val="0"/>
              </a:spcAft>
            </a:pPr>
            <a:endParaRPr lang="nl-BE" sz="1800" kern="1400" dirty="0">
              <a:ln>
                <a:noFill/>
              </a:ln>
              <a:solidFill>
                <a:srgbClr val="000000"/>
              </a:solidFill>
              <a:effectLst/>
              <a:latin typeface="Times New Roman" panose="02020603050405020304" pitchFamily="18" charset="0"/>
            </a:endParaRPr>
          </a:p>
        </p:txBody>
      </p:sp>
      <p:sp>
        <p:nvSpPr>
          <p:cNvPr id="6" name="Tekstvak 5">
            <a:extLst>
              <a:ext uri="{FF2B5EF4-FFF2-40B4-BE49-F238E27FC236}">
                <a16:creationId xmlns:a16="http://schemas.microsoft.com/office/drawing/2014/main" id="{EDAEE31D-126C-FE02-806F-16C55DB6C982}"/>
              </a:ext>
            </a:extLst>
          </p:cNvPr>
          <p:cNvSpPr txBox="1"/>
          <p:nvPr/>
        </p:nvSpPr>
        <p:spPr>
          <a:xfrm>
            <a:off x="3198297" y="3646315"/>
            <a:ext cx="9743980" cy="1569660"/>
          </a:xfrm>
          <a:prstGeom prst="rect">
            <a:avLst/>
          </a:prstGeom>
          <a:noFill/>
        </p:spPr>
        <p:txBody>
          <a:bodyPr wrap="square" rtlCol="0">
            <a:spAutoFit/>
          </a:bodyPr>
          <a:lstStyle/>
          <a:p>
            <a:r>
              <a:rPr lang="nl-BE" sz="2400" b="1" dirty="0">
                <a:latin typeface="Arial Narrow" panose="020B0606020202030204" pitchFamily="34" charset="0"/>
              </a:rPr>
              <a:t>Het antwoord is NIET WAAR</a:t>
            </a:r>
            <a:br>
              <a:rPr lang="nl-BE" sz="2400" b="1" dirty="0">
                <a:latin typeface="Arial Narrow" panose="020B0606020202030204" pitchFamily="34" charset="0"/>
              </a:rPr>
            </a:br>
            <a:r>
              <a:rPr lang="nl-BE" sz="2400" dirty="0">
                <a:latin typeface="Arial Narrow" panose="020B0606020202030204" pitchFamily="34" charset="0"/>
              </a:rPr>
              <a:t>Als je als minderjarige fouten maakt krijg je vaak </a:t>
            </a:r>
            <a:br>
              <a:rPr lang="nl-BE" sz="2400" dirty="0">
                <a:latin typeface="Arial Narrow" panose="020B0606020202030204" pitchFamily="34" charset="0"/>
              </a:rPr>
            </a:br>
            <a:r>
              <a:rPr lang="nl-BE" sz="2400" dirty="0">
                <a:latin typeface="Arial Narrow" panose="020B0606020202030204" pitchFamily="34" charset="0"/>
              </a:rPr>
              <a:t>een tweede kans en moet je enkel bij de politie komen. </a:t>
            </a:r>
            <a:br>
              <a:rPr lang="nl-BE" sz="2400" dirty="0">
                <a:latin typeface="Arial Narrow" panose="020B0606020202030204" pitchFamily="34" charset="0"/>
              </a:rPr>
            </a:br>
            <a:r>
              <a:rPr lang="nl-BE" sz="2400" dirty="0">
                <a:latin typeface="Arial Narrow" panose="020B0606020202030204" pitchFamily="34" charset="0"/>
              </a:rPr>
              <a:t>Drugs zijn grote fouten dus daarom moet je voor de jeugdrechter verschijnen. </a:t>
            </a:r>
          </a:p>
        </p:txBody>
      </p:sp>
      <p:sp>
        <p:nvSpPr>
          <p:cNvPr id="8" name="Tekstvak 7">
            <a:hlinkClick r:id="rId2" action="ppaction://hlinksldjump"/>
            <a:extLst>
              <a:ext uri="{FF2B5EF4-FFF2-40B4-BE49-F238E27FC236}">
                <a16:creationId xmlns:a16="http://schemas.microsoft.com/office/drawing/2014/main" id="{7BE90597-EC46-0AC8-568F-C2609E28EA80}"/>
              </a:ext>
            </a:extLst>
          </p:cNvPr>
          <p:cNvSpPr txBox="1"/>
          <p:nvPr/>
        </p:nvSpPr>
        <p:spPr>
          <a:xfrm>
            <a:off x="379828" y="4085444"/>
            <a:ext cx="2616590" cy="830997"/>
          </a:xfrm>
          <a:prstGeom prst="rect">
            <a:avLst/>
          </a:prstGeom>
          <a:solidFill>
            <a:schemeClr val="accent2"/>
          </a:solidFill>
          <a:ln>
            <a:solidFill>
              <a:schemeClr val="accent1"/>
            </a:solidFill>
          </a:ln>
        </p:spPr>
        <p:txBody>
          <a:bodyPr wrap="square" rtlCol="0">
            <a:spAutoFit/>
          </a:bodyPr>
          <a:lstStyle/>
          <a:p>
            <a:r>
              <a:rPr lang="nl-BE" sz="2400" b="1" dirty="0">
                <a:solidFill>
                  <a:schemeClr val="bg1"/>
                </a:solidFill>
                <a:latin typeface="Agency FB" panose="020B0503020202020204" pitchFamily="34" charset="0"/>
              </a:rPr>
              <a:t>Klik hier om terug naar het overzicht te gaan. </a:t>
            </a:r>
          </a:p>
        </p:txBody>
      </p:sp>
    </p:spTree>
    <p:extLst>
      <p:ext uri="{BB962C8B-B14F-4D97-AF65-F5344CB8AC3E}">
        <p14:creationId xmlns:p14="http://schemas.microsoft.com/office/powerpoint/2010/main" val="24827691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B19A3E-4C7B-6789-7D68-A0DB6A5E4D40}"/>
              </a:ext>
            </a:extLst>
          </p:cNvPr>
          <p:cNvSpPr>
            <a:spLocks noGrp="1"/>
          </p:cNvSpPr>
          <p:nvPr>
            <p:ph type="title"/>
          </p:nvPr>
        </p:nvSpPr>
        <p:spPr>
          <a:xfrm>
            <a:off x="913795" y="96350"/>
            <a:ext cx="10353762" cy="970450"/>
          </a:xfrm>
        </p:spPr>
        <p:txBody>
          <a:bodyPr>
            <a:normAutofit/>
          </a:bodyPr>
          <a:lstStyle/>
          <a:p>
            <a:pPr algn="ctr"/>
            <a:r>
              <a:rPr lang="nl-BE" sz="5400" dirty="0"/>
              <a:t>Wist je dat 4 </a:t>
            </a:r>
          </a:p>
        </p:txBody>
      </p:sp>
      <p:sp>
        <p:nvSpPr>
          <p:cNvPr id="4" name="Tijdelijke aanduiding voor inhoud 3">
            <a:extLst>
              <a:ext uri="{FF2B5EF4-FFF2-40B4-BE49-F238E27FC236}">
                <a16:creationId xmlns:a16="http://schemas.microsoft.com/office/drawing/2014/main" id="{DE0C75F9-3F91-2F10-EAB2-BD44F8C38E20}"/>
              </a:ext>
            </a:extLst>
          </p:cNvPr>
          <p:cNvSpPr>
            <a:spLocks noGrp="1"/>
          </p:cNvSpPr>
          <p:nvPr>
            <p:ph idx="1"/>
          </p:nvPr>
        </p:nvSpPr>
        <p:spPr>
          <a:xfrm>
            <a:off x="913795" y="1208415"/>
            <a:ext cx="10353762" cy="4058751"/>
          </a:xfrm>
        </p:spPr>
        <p:txBody>
          <a:bodyPr/>
          <a:lstStyle/>
          <a:p>
            <a:pPr marL="0" marR="0" indent="0" algn="ctr">
              <a:lnSpc>
                <a:spcPct val="107000"/>
              </a:lnSpc>
              <a:spcBef>
                <a:spcPts val="0"/>
              </a:spcBef>
              <a:spcAft>
                <a:spcPts val="800"/>
              </a:spcAft>
              <a:buNone/>
            </a:pPr>
            <a:r>
              <a:rPr lang="nl-BE" sz="3200" kern="1400" dirty="0">
                <a:ln>
                  <a:noFill/>
                </a:ln>
                <a:solidFill>
                  <a:schemeClr val="tx1"/>
                </a:solidFill>
                <a:effectLst/>
                <a:latin typeface="Verdana" panose="020B0604030504040204" pitchFamily="34" charset="0"/>
              </a:rPr>
              <a:t>Een pintje bevat evenveel alcohol dan een glaasje wijn. </a:t>
            </a:r>
            <a:endParaRPr lang="nl-BE" sz="3200" kern="1400" dirty="0">
              <a:ln>
                <a:noFill/>
              </a:ln>
              <a:solidFill>
                <a:schemeClr val="tx1"/>
              </a:solidFill>
              <a:effectLst/>
              <a:latin typeface="Times New Roman" panose="02020603050405020304" pitchFamily="18" charset="0"/>
            </a:endParaRPr>
          </a:p>
          <a:p>
            <a:pPr marL="0" marR="0" indent="0" algn="l">
              <a:spcBef>
                <a:spcPts val="0"/>
              </a:spcBef>
              <a:spcAft>
                <a:spcPts val="0"/>
              </a:spcAft>
            </a:pPr>
            <a:endParaRPr lang="nl-BE" sz="1800" kern="1400" dirty="0">
              <a:ln>
                <a:noFill/>
              </a:ln>
              <a:solidFill>
                <a:srgbClr val="000000"/>
              </a:solidFill>
              <a:effectLst/>
              <a:latin typeface="Times New Roman" panose="02020603050405020304" pitchFamily="18" charset="0"/>
            </a:endParaRPr>
          </a:p>
        </p:txBody>
      </p:sp>
      <p:sp>
        <p:nvSpPr>
          <p:cNvPr id="6" name="Tekstvak 5">
            <a:extLst>
              <a:ext uri="{FF2B5EF4-FFF2-40B4-BE49-F238E27FC236}">
                <a16:creationId xmlns:a16="http://schemas.microsoft.com/office/drawing/2014/main" id="{B512911E-C744-3E64-F201-163F7E2FD28F}"/>
              </a:ext>
            </a:extLst>
          </p:cNvPr>
          <p:cNvSpPr txBox="1"/>
          <p:nvPr/>
        </p:nvSpPr>
        <p:spPr>
          <a:xfrm>
            <a:off x="3719762" y="3083719"/>
            <a:ext cx="7547795" cy="2000548"/>
          </a:xfrm>
          <a:prstGeom prst="rect">
            <a:avLst/>
          </a:prstGeom>
          <a:noFill/>
        </p:spPr>
        <p:txBody>
          <a:bodyPr wrap="square" rtlCol="0">
            <a:spAutoFit/>
          </a:bodyPr>
          <a:lstStyle/>
          <a:p>
            <a:r>
              <a:rPr lang="nl-BE" sz="2400" b="1" dirty="0">
                <a:latin typeface="Arial Narrow" panose="020B0606020202030204" pitchFamily="34" charset="0"/>
              </a:rPr>
              <a:t>Het antwoord is WAAR</a:t>
            </a:r>
          </a:p>
          <a:p>
            <a:r>
              <a:rPr lang="nl-BE" sz="2400" dirty="0">
                <a:latin typeface="Arial Narrow" panose="020B0606020202030204" pitchFamily="34" charset="0"/>
              </a:rPr>
              <a:t>Elke soort alcoholhoudende drank heeft zijn eigen standaardglas. Op deze manier bevat een standaardglas bier van 5% , wijn van 12% en sterke drank van 35% allemaal evenveel pure alcohol (circa 10 gram).</a:t>
            </a:r>
          </a:p>
        </p:txBody>
      </p:sp>
      <p:sp>
        <p:nvSpPr>
          <p:cNvPr id="8" name="Tekstvak 7">
            <a:hlinkClick r:id="rId2" action="ppaction://hlinksldjump"/>
            <a:extLst>
              <a:ext uri="{FF2B5EF4-FFF2-40B4-BE49-F238E27FC236}">
                <a16:creationId xmlns:a16="http://schemas.microsoft.com/office/drawing/2014/main" id="{9250D9EC-BB88-6CE4-B016-065C4529F099}"/>
              </a:ext>
            </a:extLst>
          </p:cNvPr>
          <p:cNvSpPr txBox="1"/>
          <p:nvPr/>
        </p:nvSpPr>
        <p:spPr>
          <a:xfrm>
            <a:off x="310140" y="3668495"/>
            <a:ext cx="2616590" cy="830997"/>
          </a:xfrm>
          <a:prstGeom prst="rect">
            <a:avLst/>
          </a:prstGeom>
          <a:solidFill>
            <a:schemeClr val="accent2"/>
          </a:solidFill>
          <a:ln>
            <a:solidFill>
              <a:schemeClr val="accent1"/>
            </a:solidFill>
          </a:ln>
        </p:spPr>
        <p:txBody>
          <a:bodyPr wrap="square" rtlCol="0">
            <a:spAutoFit/>
          </a:bodyPr>
          <a:lstStyle/>
          <a:p>
            <a:r>
              <a:rPr lang="nl-BE" sz="2400" b="1" dirty="0">
                <a:solidFill>
                  <a:schemeClr val="bg1"/>
                </a:solidFill>
                <a:latin typeface="Agency FB" panose="020B0503020202020204" pitchFamily="34" charset="0"/>
              </a:rPr>
              <a:t>Klik hier om terug naar het overzicht te gaan. </a:t>
            </a:r>
          </a:p>
        </p:txBody>
      </p:sp>
    </p:spTree>
    <p:extLst>
      <p:ext uri="{BB962C8B-B14F-4D97-AF65-F5344CB8AC3E}">
        <p14:creationId xmlns:p14="http://schemas.microsoft.com/office/powerpoint/2010/main" val="185951511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B19A3E-4C7B-6789-7D68-A0DB6A5E4D40}"/>
              </a:ext>
            </a:extLst>
          </p:cNvPr>
          <p:cNvSpPr>
            <a:spLocks noGrp="1"/>
          </p:cNvSpPr>
          <p:nvPr>
            <p:ph type="title"/>
          </p:nvPr>
        </p:nvSpPr>
        <p:spPr>
          <a:xfrm>
            <a:off x="913795" y="96350"/>
            <a:ext cx="10353762" cy="970450"/>
          </a:xfrm>
        </p:spPr>
        <p:txBody>
          <a:bodyPr>
            <a:normAutofit/>
          </a:bodyPr>
          <a:lstStyle/>
          <a:p>
            <a:pPr algn="ctr"/>
            <a:r>
              <a:rPr lang="nl-BE" sz="5400" dirty="0"/>
              <a:t>Wist je dat 5 </a:t>
            </a:r>
          </a:p>
        </p:txBody>
      </p:sp>
      <p:sp>
        <p:nvSpPr>
          <p:cNvPr id="4" name="Tijdelijke aanduiding voor inhoud 3">
            <a:extLst>
              <a:ext uri="{FF2B5EF4-FFF2-40B4-BE49-F238E27FC236}">
                <a16:creationId xmlns:a16="http://schemas.microsoft.com/office/drawing/2014/main" id="{DE0C75F9-3F91-2F10-EAB2-BD44F8C38E20}"/>
              </a:ext>
            </a:extLst>
          </p:cNvPr>
          <p:cNvSpPr>
            <a:spLocks noGrp="1"/>
          </p:cNvSpPr>
          <p:nvPr>
            <p:ph idx="1"/>
          </p:nvPr>
        </p:nvSpPr>
        <p:spPr>
          <a:xfrm>
            <a:off x="264599" y="1296350"/>
            <a:ext cx="11662802" cy="4058751"/>
          </a:xfrm>
        </p:spPr>
        <p:txBody>
          <a:bodyPr/>
          <a:lstStyle/>
          <a:p>
            <a:pPr marL="0" marR="0" indent="0" algn="ctr">
              <a:lnSpc>
                <a:spcPct val="107000"/>
              </a:lnSpc>
              <a:spcBef>
                <a:spcPts val="0"/>
              </a:spcBef>
              <a:spcAft>
                <a:spcPts val="800"/>
              </a:spcAft>
              <a:buNone/>
            </a:pPr>
            <a:r>
              <a:rPr lang="nl-BE" sz="3200" kern="1400" dirty="0">
                <a:ln>
                  <a:noFill/>
                </a:ln>
                <a:solidFill>
                  <a:schemeClr val="tx1"/>
                </a:solidFill>
                <a:effectLst/>
                <a:latin typeface="Verdana" panose="020B0604030504040204" pitchFamily="34" charset="0"/>
              </a:rPr>
              <a:t>In België zijn er meer mensen met alcoholproblemen dan met illegale drugsproblemen.</a:t>
            </a:r>
            <a:endParaRPr lang="nl-BE" sz="3200" kern="1400" dirty="0">
              <a:ln>
                <a:noFill/>
              </a:ln>
              <a:solidFill>
                <a:schemeClr val="tx1"/>
              </a:solidFill>
              <a:effectLst/>
              <a:latin typeface="Times New Roman" panose="02020603050405020304" pitchFamily="18" charset="0"/>
            </a:endParaRPr>
          </a:p>
          <a:p>
            <a:pPr marL="0" marR="0" indent="0" algn="l">
              <a:spcBef>
                <a:spcPts val="0"/>
              </a:spcBef>
              <a:spcAft>
                <a:spcPts val="0"/>
              </a:spcAft>
            </a:pPr>
            <a:endParaRPr lang="nl-BE" sz="1800" kern="1400" dirty="0">
              <a:ln>
                <a:noFill/>
              </a:ln>
              <a:solidFill>
                <a:srgbClr val="000000"/>
              </a:solidFill>
              <a:effectLst/>
              <a:latin typeface="Times New Roman" panose="02020603050405020304" pitchFamily="18" charset="0"/>
            </a:endParaRPr>
          </a:p>
        </p:txBody>
      </p:sp>
      <p:sp>
        <p:nvSpPr>
          <p:cNvPr id="6" name="Tekstvak 5">
            <a:extLst>
              <a:ext uri="{FF2B5EF4-FFF2-40B4-BE49-F238E27FC236}">
                <a16:creationId xmlns:a16="http://schemas.microsoft.com/office/drawing/2014/main" id="{49D178CD-61EB-8C29-70DA-B8CB7A29A01C}"/>
              </a:ext>
            </a:extLst>
          </p:cNvPr>
          <p:cNvSpPr txBox="1"/>
          <p:nvPr/>
        </p:nvSpPr>
        <p:spPr>
          <a:xfrm>
            <a:off x="3449273" y="3553239"/>
            <a:ext cx="7933542" cy="1692771"/>
          </a:xfrm>
          <a:prstGeom prst="rect">
            <a:avLst/>
          </a:prstGeom>
          <a:noFill/>
        </p:spPr>
        <p:txBody>
          <a:bodyPr wrap="square" rtlCol="0">
            <a:spAutoFit/>
          </a:bodyPr>
          <a:lstStyle/>
          <a:p>
            <a:r>
              <a:rPr lang="nl-BE" sz="2800" b="1" dirty="0">
                <a:latin typeface="Arial Narrow" panose="020B0606020202030204" pitchFamily="34" charset="0"/>
              </a:rPr>
              <a:t>Het antwoord is WAAR</a:t>
            </a:r>
          </a:p>
          <a:p>
            <a:r>
              <a:rPr lang="nl-NL" sz="2400" dirty="0">
                <a:latin typeface="Arial Narrow" panose="020B0606020202030204" pitchFamily="34" charset="0"/>
              </a:rPr>
              <a:t>België behoort tot de absolute wereldtop wat </a:t>
            </a:r>
            <a:br>
              <a:rPr lang="nl-NL" sz="2400" dirty="0">
                <a:latin typeface="Arial Narrow" panose="020B0606020202030204" pitchFamily="34" charset="0"/>
              </a:rPr>
            </a:br>
            <a:r>
              <a:rPr lang="nl-NL" sz="2400" dirty="0">
                <a:latin typeface="Arial Narrow" panose="020B0606020202030204" pitchFamily="34" charset="0"/>
              </a:rPr>
              <a:t>het alcoholgebruik per inwoner betreft.  </a:t>
            </a:r>
            <a:endParaRPr lang="nl-BE" sz="2400" dirty="0">
              <a:latin typeface="Arial Narrow" panose="020B0606020202030204" pitchFamily="34" charset="0"/>
            </a:endParaRPr>
          </a:p>
          <a:p>
            <a:endParaRPr lang="nl-BE" sz="2800" dirty="0"/>
          </a:p>
        </p:txBody>
      </p:sp>
      <p:sp>
        <p:nvSpPr>
          <p:cNvPr id="8" name="Tekstvak 7">
            <a:hlinkClick r:id="rId2" action="ppaction://hlinksldjump"/>
            <a:extLst>
              <a:ext uri="{FF2B5EF4-FFF2-40B4-BE49-F238E27FC236}">
                <a16:creationId xmlns:a16="http://schemas.microsoft.com/office/drawing/2014/main" id="{B0F85975-7504-DD29-5E80-D4DE4B467836}"/>
              </a:ext>
            </a:extLst>
          </p:cNvPr>
          <p:cNvSpPr txBox="1"/>
          <p:nvPr/>
        </p:nvSpPr>
        <p:spPr>
          <a:xfrm>
            <a:off x="548641" y="3869167"/>
            <a:ext cx="2616590" cy="830997"/>
          </a:xfrm>
          <a:prstGeom prst="rect">
            <a:avLst/>
          </a:prstGeom>
          <a:solidFill>
            <a:schemeClr val="accent2"/>
          </a:solidFill>
          <a:ln>
            <a:solidFill>
              <a:schemeClr val="accent1"/>
            </a:solidFill>
          </a:ln>
        </p:spPr>
        <p:txBody>
          <a:bodyPr wrap="square" rtlCol="0">
            <a:spAutoFit/>
          </a:bodyPr>
          <a:lstStyle/>
          <a:p>
            <a:r>
              <a:rPr lang="nl-BE" sz="2400" b="1" dirty="0">
                <a:solidFill>
                  <a:schemeClr val="bg1"/>
                </a:solidFill>
                <a:latin typeface="Agency FB" panose="020B0503020202020204" pitchFamily="34" charset="0"/>
              </a:rPr>
              <a:t>Klik hier om terug naar het overzicht te gaan. </a:t>
            </a:r>
          </a:p>
        </p:txBody>
      </p:sp>
    </p:spTree>
    <p:extLst>
      <p:ext uri="{BB962C8B-B14F-4D97-AF65-F5344CB8AC3E}">
        <p14:creationId xmlns:p14="http://schemas.microsoft.com/office/powerpoint/2010/main" val="133532438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B19A3E-4C7B-6789-7D68-A0DB6A5E4D40}"/>
              </a:ext>
            </a:extLst>
          </p:cNvPr>
          <p:cNvSpPr>
            <a:spLocks noGrp="1"/>
          </p:cNvSpPr>
          <p:nvPr>
            <p:ph type="title"/>
          </p:nvPr>
        </p:nvSpPr>
        <p:spPr>
          <a:xfrm>
            <a:off x="913795" y="96350"/>
            <a:ext cx="10353762" cy="970450"/>
          </a:xfrm>
        </p:spPr>
        <p:txBody>
          <a:bodyPr>
            <a:normAutofit/>
          </a:bodyPr>
          <a:lstStyle/>
          <a:p>
            <a:pPr algn="ctr"/>
            <a:r>
              <a:rPr lang="nl-BE" sz="5400" dirty="0"/>
              <a:t>Wist je dat 6 </a:t>
            </a:r>
          </a:p>
        </p:txBody>
      </p:sp>
      <p:sp>
        <p:nvSpPr>
          <p:cNvPr id="4" name="Tijdelijke aanduiding voor inhoud 3">
            <a:extLst>
              <a:ext uri="{FF2B5EF4-FFF2-40B4-BE49-F238E27FC236}">
                <a16:creationId xmlns:a16="http://schemas.microsoft.com/office/drawing/2014/main" id="{DE0C75F9-3F91-2F10-EAB2-BD44F8C38E20}"/>
              </a:ext>
            </a:extLst>
          </p:cNvPr>
          <p:cNvSpPr>
            <a:spLocks noGrp="1"/>
          </p:cNvSpPr>
          <p:nvPr>
            <p:ph idx="1"/>
          </p:nvPr>
        </p:nvSpPr>
        <p:spPr>
          <a:xfrm>
            <a:off x="913795" y="1324485"/>
            <a:ext cx="10353762" cy="4058751"/>
          </a:xfrm>
        </p:spPr>
        <p:txBody>
          <a:bodyPr/>
          <a:lstStyle/>
          <a:p>
            <a:pPr marL="0" marR="0" indent="0" algn="ctr">
              <a:lnSpc>
                <a:spcPct val="107000"/>
              </a:lnSpc>
              <a:spcBef>
                <a:spcPts val="0"/>
              </a:spcBef>
              <a:spcAft>
                <a:spcPts val="800"/>
              </a:spcAft>
              <a:buNone/>
            </a:pPr>
            <a:r>
              <a:rPr lang="nl-BE" sz="3200" kern="1400" dirty="0">
                <a:ln>
                  <a:noFill/>
                </a:ln>
                <a:solidFill>
                  <a:schemeClr val="tx1"/>
                </a:solidFill>
                <a:effectLst/>
                <a:latin typeface="Verdana" panose="020B0604030504040204" pitchFamily="34" charset="0"/>
              </a:rPr>
              <a:t>Hoe jonger men begint met drugs, des te meer kans er is op verslaving. </a:t>
            </a:r>
            <a:endParaRPr lang="nl-BE" sz="3200" kern="1400" dirty="0">
              <a:ln>
                <a:noFill/>
              </a:ln>
              <a:solidFill>
                <a:schemeClr val="tx1"/>
              </a:solidFill>
              <a:effectLst/>
              <a:latin typeface="Times New Roman" panose="02020603050405020304" pitchFamily="18" charset="0"/>
            </a:endParaRPr>
          </a:p>
          <a:p>
            <a:pPr marL="0" marR="0" indent="0" algn="l">
              <a:spcBef>
                <a:spcPts val="0"/>
              </a:spcBef>
              <a:spcAft>
                <a:spcPts val="0"/>
              </a:spcAft>
            </a:pPr>
            <a:endParaRPr lang="nl-BE" sz="1800" kern="1400" dirty="0">
              <a:ln>
                <a:noFill/>
              </a:ln>
              <a:solidFill>
                <a:srgbClr val="000000"/>
              </a:solidFill>
              <a:effectLst/>
              <a:latin typeface="Times New Roman" panose="02020603050405020304" pitchFamily="18" charset="0"/>
            </a:endParaRPr>
          </a:p>
        </p:txBody>
      </p:sp>
      <p:sp>
        <p:nvSpPr>
          <p:cNvPr id="6" name="Tekstvak 5">
            <a:extLst>
              <a:ext uri="{FF2B5EF4-FFF2-40B4-BE49-F238E27FC236}">
                <a16:creationId xmlns:a16="http://schemas.microsoft.com/office/drawing/2014/main" id="{E689AF2C-DFE3-A5A7-3D0B-55821BAB9880}"/>
              </a:ext>
            </a:extLst>
          </p:cNvPr>
          <p:cNvSpPr txBox="1"/>
          <p:nvPr/>
        </p:nvSpPr>
        <p:spPr>
          <a:xfrm>
            <a:off x="3530385" y="3606170"/>
            <a:ext cx="7624688" cy="1569660"/>
          </a:xfrm>
          <a:prstGeom prst="rect">
            <a:avLst/>
          </a:prstGeom>
          <a:noFill/>
        </p:spPr>
        <p:txBody>
          <a:bodyPr wrap="square" rtlCol="0">
            <a:spAutoFit/>
          </a:bodyPr>
          <a:lstStyle/>
          <a:p>
            <a:r>
              <a:rPr lang="nl-BE" sz="2400" b="1" dirty="0">
                <a:latin typeface="Arial Narrow" panose="020B0606020202030204" pitchFamily="34" charset="0"/>
              </a:rPr>
              <a:t>Het antwoord is NIET WAAR</a:t>
            </a:r>
          </a:p>
          <a:p>
            <a:r>
              <a:rPr lang="nl-NL" sz="2400" dirty="0">
                <a:latin typeface="Arial Narrow" panose="020B0606020202030204" pitchFamily="34" charset="0"/>
              </a:rPr>
              <a:t>Op jongere leeftijd heeft men doorgaans minder karaktersterkte waardoor men vlugger toegeeft aan het gebruik van genotsmiddelen.</a:t>
            </a:r>
            <a:endParaRPr lang="nl-BE" sz="2400" dirty="0">
              <a:latin typeface="Arial Narrow" panose="020B0606020202030204" pitchFamily="34" charset="0"/>
            </a:endParaRPr>
          </a:p>
        </p:txBody>
      </p:sp>
      <p:sp>
        <p:nvSpPr>
          <p:cNvPr id="8" name="Tekstvak 7">
            <a:hlinkClick r:id="rId2" action="ppaction://hlinksldjump"/>
            <a:extLst>
              <a:ext uri="{FF2B5EF4-FFF2-40B4-BE49-F238E27FC236}">
                <a16:creationId xmlns:a16="http://schemas.microsoft.com/office/drawing/2014/main" id="{F0FA83E3-7D8D-7142-8847-FE30E0DD18C2}"/>
              </a:ext>
            </a:extLst>
          </p:cNvPr>
          <p:cNvSpPr txBox="1"/>
          <p:nvPr/>
        </p:nvSpPr>
        <p:spPr>
          <a:xfrm>
            <a:off x="520505" y="3975502"/>
            <a:ext cx="2616590" cy="830997"/>
          </a:xfrm>
          <a:prstGeom prst="rect">
            <a:avLst/>
          </a:prstGeom>
          <a:solidFill>
            <a:schemeClr val="accent2"/>
          </a:solidFill>
          <a:ln>
            <a:solidFill>
              <a:schemeClr val="accent1"/>
            </a:solidFill>
          </a:ln>
        </p:spPr>
        <p:txBody>
          <a:bodyPr wrap="square" rtlCol="0">
            <a:spAutoFit/>
          </a:bodyPr>
          <a:lstStyle/>
          <a:p>
            <a:r>
              <a:rPr lang="nl-BE" sz="2400" b="1" dirty="0">
                <a:solidFill>
                  <a:schemeClr val="bg1"/>
                </a:solidFill>
                <a:latin typeface="Agency FB" panose="020B0503020202020204" pitchFamily="34" charset="0"/>
              </a:rPr>
              <a:t>Klik hier om terug naar het overzicht te gaan. </a:t>
            </a:r>
          </a:p>
        </p:txBody>
      </p:sp>
    </p:spTree>
    <p:extLst>
      <p:ext uri="{BB962C8B-B14F-4D97-AF65-F5344CB8AC3E}">
        <p14:creationId xmlns:p14="http://schemas.microsoft.com/office/powerpoint/2010/main" val="125774387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B19A3E-4C7B-6789-7D68-A0DB6A5E4D40}"/>
              </a:ext>
            </a:extLst>
          </p:cNvPr>
          <p:cNvSpPr>
            <a:spLocks noGrp="1"/>
          </p:cNvSpPr>
          <p:nvPr>
            <p:ph type="title"/>
          </p:nvPr>
        </p:nvSpPr>
        <p:spPr>
          <a:xfrm>
            <a:off x="913795" y="96350"/>
            <a:ext cx="10353762" cy="970450"/>
          </a:xfrm>
        </p:spPr>
        <p:txBody>
          <a:bodyPr>
            <a:normAutofit/>
          </a:bodyPr>
          <a:lstStyle/>
          <a:p>
            <a:pPr algn="ctr"/>
            <a:r>
              <a:rPr lang="nl-BE" sz="5400" dirty="0"/>
              <a:t>Wist je dat 7 </a:t>
            </a:r>
          </a:p>
        </p:txBody>
      </p:sp>
      <p:sp>
        <p:nvSpPr>
          <p:cNvPr id="4" name="Tijdelijke aanduiding voor inhoud 3">
            <a:extLst>
              <a:ext uri="{FF2B5EF4-FFF2-40B4-BE49-F238E27FC236}">
                <a16:creationId xmlns:a16="http://schemas.microsoft.com/office/drawing/2014/main" id="{DE0C75F9-3F91-2F10-EAB2-BD44F8C38E20}"/>
              </a:ext>
            </a:extLst>
          </p:cNvPr>
          <p:cNvSpPr>
            <a:spLocks noGrp="1"/>
          </p:cNvSpPr>
          <p:nvPr>
            <p:ph idx="1"/>
          </p:nvPr>
        </p:nvSpPr>
        <p:spPr>
          <a:xfrm>
            <a:off x="913795" y="1296350"/>
            <a:ext cx="10353762" cy="4058751"/>
          </a:xfrm>
        </p:spPr>
        <p:txBody>
          <a:bodyPr/>
          <a:lstStyle/>
          <a:p>
            <a:pPr marL="0" marR="0" indent="0" algn="ctr">
              <a:lnSpc>
                <a:spcPct val="107000"/>
              </a:lnSpc>
              <a:spcBef>
                <a:spcPts val="0"/>
              </a:spcBef>
              <a:spcAft>
                <a:spcPts val="800"/>
              </a:spcAft>
              <a:buNone/>
            </a:pPr>
            <a:r>
              <a:rPr lang="nl-BE" sz="3200" kern="1400" dirty="0">
                <a:ln>
                  <a:noFill/>
                </a:ln>
                <a:solidFill>
                  <a:schemeClr val="tx1"/>
                </a:solidFill>
                <a:effectLst/>
                <a:latin typeface="Verdana" panose="020B0604030504040204" pitchFamily="34" charset="0"/>
              </a:rPr>
              <a:t>Iedereen reageert op dezelfde wijze op een gelijke hoeveelheid XTC </a:t>
            </a:r>
            <a:r>
              <a:rPr lang="nl-BE" sz="2400" kern="1400" dirty="0">
                <a:ln>
                  <a:noFill/>
                </a:ln>
                <a:solidFill>
                  <a:schemeClr val="tx1"/>
                </a:solidFill>
                <a:effectLst/>
                <a:latin typeface="Verdana" panose="020B0604030504040204" pitchFamily="34" charset="0"/>
              </a:rPr>
              <a:t>(een soort drugs). </a:t>
            </a:r>
            <a:endParaRPr lang="nl-BE" sz="3200" kern="1400" dirty="0">
              <a:ln>
                <a:noFill/>
              </a:ln>
              <a:solidFill>
                <a:schemeClr val="tx1"/>
              </a:solidFill>
              <a:effectLst/>
              <a:latin typeface="Times New Roman" panose="02020603050405020304" pitchFamily="18" charset="0"/>
            </a:endParaRPr>
          </a:p>
          <a:p>
            <a:pPr marL="0" marR="0" indent="0" algn="l">
              <a:spcBef>
                <a:spcPts val="0"/>
              </a:spcBef>
              <a:spcAft>
                <a:spcPts val="0"/>
              </a:spcAft>
            </a:pPr>
            <a:endParaRPr lang="nl-BE" sz="1800" kern="1400" dirty="0">
              <a:ln>
                <a:noFill/>
              </a:ln>
              <a:solidFill>
                <a:srgbClr val="000000"/>
              </a:solidFill>
              <a:effectLst/>
              <a:latin typeface="Times New Roman" panose="02020603050405020304" pitchFamily="18" charset="0"/>
            </a:endParaRPr>
          </a:p>
        </p:txBody>
      </p:sp>
      <p:sp>
        <p:nvSpPr>
          <p:cNvPr id="6" name="Tekstvak 5">
            <a:extLst>
              <a:ext uri="{FF2B5EF4-FFF2-40B4-BE49-F238E27FC236}">
                <a16:creationId xmlns:a16="http://schemas.microsoft.com/office/drawing/2014/main" id="{4A34A97B-279E-2F63-85B5-21A59A2E5A72}"/>
              </a:ext>
            </a:extLst>
          </p:cNvPr>
          <p:cNvSpPr txBox="1"/>
          <p:nvPr/>
        </p:nvSpPr>
        <p:spPr>
          <a:xfrm>
            <a:off x="3530385" y="3684974"/>
            <a:ext cx="7992566" cy="1323439"/>
          </a:xfrm>
          <a:prstGeom prst="rect">
            <a:avLst/>
          </a:prstGeom>
          <a:noFill/>
        </p:spPr>
        <p:txBody>
          <a:bodyPr wrap="square" rtlCol="0">
            <a:spAutoFit/>
          </a:bodyPr>
          <a:lstStyle/>
          <a:p>
            <a:r>
              <a:rPr lang="nl-BE" sz="3200" b="1" dirty="0">
                <a:latin typeface="Arial Narrow" panose="020B0606020202030204" pitchFamily="34" charset="0"/>
              </a:rPr>
              <a:t>Het antwoord is NIET WAAR</a:t>
            </a:r>
            <a:endParaRPr lang="nl-BE" sz="2800" b="1" dirty="0">
              <a:latin typeface="Arial Narrow" panose="020B0606020202030204" pitchFamily="34" charset="0"/>
            </a:endParaRPr>
          </a:p>
          <a:p>
            <a:r>
              <a:rPr lang="nl-NL" sz="2400" dirty="0">
                <a:latin typeface="Arial Narrow" panose="020B0606020202030204" pitchFamily="34" charset="0"/>
              </a:rPr>
              <a:t>Het lichaamsgewicht, het geslacht, vermoeidheid, enz. zijn factoren die ervoor zorgen dat iedereen anders reageert op eenzelfde drug. </a:t>
            </a:r>
            <a:endParaRPr lang="nl-BE" sz="2400" dirty="0">
              <a:latin typeface="Arial Narrow" panose="020B0606020202030204" pitchFamily="34" charset="0"/>
            </a:endParaRPr>
          </a:p>
        </p:txBody>
      </p:sp>
      <p:sp>
        <p:nvSpPr>
          <p:cNvPr id="8" name="Tekstvak 7">
            <a:hlinkClick r:id="rId2" action="ppaction://hlinksldjump"/>
            <a:extLst>
              <a:ext uri="{FF2B5EF4-FFF2-40B4-BE49-F238E27FC236}">
                <a16:creationId xmlns:a16="http://schemas.microsoft.com/office/drawing/2014/main" id="{18ED5726-A69F-C375-D429-ADAB9B512D70}"/>
              </a:ext>
            </a:extLst>
          </p:cNvPr>
          <p:cNvSpPr txBox="1"/>
          <p:nvPr/>
        </p:nvSpPr>
        <p:spPr>
          <a:xfrm>
            <a:off x="492368" y="3931196"/>
            <a:ext cx="2616590" cy="830997"/>
          </a:xfrm>
          <a:prstGeom prst="rect">
            <a:avLst/>
          </a:prstGeom>
          <a:solidFill>
            <a:schemeClr val="accent2"/>
          </a:solidFill>
          <a:ln>
            <a:solidFill>
              <a:schemeClr val="accent1"/>
            </a:solidFill>
          </a:ln>
        </p:spPr>
        <p:txBody>
          <a:bodyPr wrap="square" rtlCol="0">
            <a:spAutoFit/>
          </a:bodyPr>
          <a:lstStyle/>
          <a:p>
            <a:r>
              <a:rPr lang="nl-BE" sz="2400" b="1" dirty="0">
                <a:solidFill>
                  <a:schemeClr val="bg1"/>
                </a:solidFill>
                <a:latin typeface="Agency FB" panose="020B0503020202020204" pitchFamily="34" charset="0"/>
              </a:rPr>
              <a:t>Klik hier om terug naar het overzicht te gaan. </a:t>
            </a:r>
          </a:p>
        </p:txBody>
      </p:sp>
    </p:spTree>
    <p:extLst>
      <p:ext uri="{BB962C8B-B14F-4D97-AF65-F5344CB8AC3E}">
        <p14:creationId xmlns:p14="http://schemas.microsoft.com/office/powerpoint/2010/main" val="149403182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B19A3E-4C7B-6789-7D68-A0DB6A5E4D40}"/>
              </a:ext>
            </a:extLst>
          </p:cNvPr>
          <p:cNvSpPr>
            <a:spLocks noGrp="1"/>
          </p:cNvSpPr>
          <p:nvPr>
            <p:ph type="title"/>
          </p:nvPr>
        </p:nvSpPr>
        <p:spPr>
          <a:xfrm>
            <a:off x="913795" y="96350"/>
            <a:ext cx="10353762" cy="970450"/>
          </a:xfrm>
        </p:spPr>
        <p:txBody>
          <a:bodyPr>
            <a:normAutofit/>
          </a:bodyPr>
          <a:lstStyle/>
          <a:p>
            <a:pPr algn="ctr"/>
            <a:r>
              <a:rPr lang="nl-BE" sz="5400" dirty="0"/>
              <a:t>Wist je dat 8 </a:t>
            </a:r>
          </a:p>
        </p:txBody>
      </p:sp>
      <p:sp>
        <p:nvSpPr>
          <p:cNvPr id="4" name="Tijdelijke aanduiding voor inhoud 3">
            <a:extLst>
              <a:ext uri="{FF2B5EF4-FFF2-40B4-BE49-F238E27FC236}">
                <a16:creationId xmlns:a16="http://schemas.microsoft.com/office/drawing/2014/main" id="{DE0C75F9-3F91-2F10-EAB2-BD44F8C38E20}"/>
              </a:ext>
            </a:extLst>
          </p:cNvPr>
          <p:cNvSpPr>
            <a:spLocks noGrp="1"/>
          </p:cNvSpPr>
          <p:nvPr>
            <p:ph idx="1"/>
          </p:nvPr>
        </p:nvSpPr>
        <p:spPr>
          <a:xfrm>
            <a:off x="913795" y="1254146"/>
            <a:ext cx="10353762" cy="4058751"/>
          </a:xfrm>
        </p:spPr>
        <p:txBody>
          <a:bodyPr/>
          <a:lstStyle/>
          <a:p>
            <a:pPr marL="0" marR="0" indent="0" algn="ctr">
              <a:lnSpc>
                <a:spcPct val="107000"/>
              </a:lnSpc>
              <a:spcBef>
                <a:spcPts val="0"/>
              </a:spcBef>
              <a:spcAft>
                <a:spcPts val="800"/>
              </a:spcAft>
              <a:buNone/>
            </a:pPr>
            <a:r>
              <a:rPr lang="nl-BE" sz="3200" kern="1400" dirty="0">
                <a:ln>
                  <a:noFill/>
                </a:ln>
                <a:solidFill>
                  <a:schemeClr val="tx1"/>
                </a:solidFill>
                <a:effectLst/>
                <a:latin typeface="Verdana" panose="020B0604030504040204" pitchFamily="34" charset="0"/>
              </a:rPr>
              <a:t>In cola zit cocaïne verwerkt. </a:t>
            </a:r>
            <a:endParaRPr lang="nl-BE" sz="3200" kern="1400" dirty="0">
              <a:ln>
                <a:noFill/>
              </a:ln>
              <a:solidFill>
                <a:schemeClr val="tx1"/>
              </a:solidFill>
              <a:effectLst/>
              <a:latin typeface="Times New Roman" panose="02020603050405020304" pitchFamily="18" charset="0"/>
            </a:endParaRPr>
          </a:p>
          <a:p>
            <a:pPr marL="0" marR="0" indent="0" algn="l">
              <a:spcBef>
                <a:spcPts val="0"/>
              </a:spcBef>
              <a:spcAft>
                <a:spcPts val="0"/>
              </a:spcAft>
            </a:pPr>
            <a:endParaRPr lang="nl-BE" sz="1800" kern="1400" dirty="0">
              <a:ln>
                <a:noFill/>
              </a:ln>
              <a:solidFill>
                <a:srgbClr val="000000"/>
              </a:solidFill>
              <a:effectLst/>
              <a:latin typeface="Times New Roman" panose="02020603050405020304" pitchFamily="18" charset="0"/>
            </a:endParaRPr>
          </a:p>
        </p:txBody>
      </p:sp>
      <p:sp>
        <p:nvSpPr>
          <p:cNvPr id="6" name="Tekstvak 5">
            <a:extLst>
              <a:ext uri="{FF2B5EF4-FFF2-40B4-BE49-F238E27FC236}">
                <a16:creationId xmlns:a16="http://schemas.microsoft.com/office/drawing/2014/main" id="{82037DEA-38C8-92FE-2F2E-DBDD9418A20F}"/>
              </a:ext>
            </a:extLst>
          </p:cNvPr>
          <p:cNvSpPr txBox="1"/>
          <p:nvPr/>
        </p:nvSpPr>
        <p:spPr>
          <a:xfrm>
            <a:off x="4011562" y="3429000"/>
            <a:ext cx="7538014" cy="830997"/>
          </a:xfrm>
          <a:prstGeom prst="rect">
            <a:avLst/>
          </a:prstGeom>
          <a:noFill/>
        </p:spPr>
        <p:txBody>
          <a:bodyPr wrap="square" rtlCol="0">
            <a:spAutoFit/>
          </a:bodyPr>
          <a:lstStyle/>
          <a:p>
            <a:r>
              <a:rPr lang="nl-BE" sz="2400" b="1" dirty="0">
                <a:latin typeface="Arial Narrow" panose="020B0606020202030204" pitchFamily="34" charset="0"/>
              </a:rPr>
              <a:t>Het antwoord is NIET WAAR</a:t>
            </a:r>
          </a:p>
          <a:p>
            <a:r>
              <a:rPr lang="nl-NL" sz="2400" dirty="0">
                <a:latin typeface="Arial Narrow" panose="020B0606020202030204" pitchFamily="34" charset="0"/>
              </a:rPr>
              <a:t>Cocaïne is een soort drug. In cola zit cafeïne verwerkt. </a:t>
            </a:r>
            <a:endParaRPr lang="nl-BE" sz="2400" dirty="0">
              <a:latin typeface="Arial Narrow" panose="020B0606020202030204" pitchFamily="34" charset="0"/>
            </a:endParaRPr>
          </a:p>
        </p:txBody>
      </p:sp>
      <p:sp>
        <p:nvSpPr>
          <p:cNvPr id="8" name="Tekstvak 7">
            <a:hlinkClick r:id="rId2" action="ppaction://hlinksldjump"/>
            <a:extLst>
              <a:ext uri="{FF2B5EF4-FFF2-40B4-BE49-F238E27FC236}">
                <a16:creationId xmlns:a16="http://schemas.microsoft.com/office/drawing/2014/main" id="{AFB52C03-27EA-794F-6468-50A88803CE05}"/>
              </a:ext>
            </a:extLst>
          </p:cNvPr>
          <p:cNvSpPr txBox="1"/>
          <p:nvPr/>
        </p:nvSpPr>
        <p:spPr>
          <a:xfrm>
            <a:off x="913795" y="3429000"/>
            <a:ext cx="2616590" cy="830997"/>
          </a:xfrm>
          <a:prstGeom prst="rect">
            <a:avLst/>
          </a:prstGeom>
          <a:solidFill>
            <a:schemeClr val="accent2"/>
          </a:solidFill>
          <a:ln>
            <a:solidFill>
              <a:schemeClr val="accent1"/>
            </a:solidFill>
          </a:ln>
        </p:spPr>
        <p:txBody>
          <a:bodyPr wrap="square" rtlCol="0">
            <a:spAutoFit/>
          </a:bodyPr>
          <a:lstStyle/>
          <a:p>
            <a:r>
              <a:rPr lang="nl-BE" sz="2400" b="1" dirty="0">
                <a:solidFill>
                  <a:schemeClr val="bg1"/>
                </a:solidFill>
                <a:latin typeface="Agency FB" panose="020B0503020202020204" pitchFamily="34" charset="0"/>
              </a:rPr>
              <a:t>Klik hier om terug naar het overzicht te gaan. </a:t>
            </a:r>
          </a:p>
        </p:txBody>
      </p:sp>
    </p:spTree>
    <p:extLst>
      <p:ext uri="{BB962C8B-B14F-4D97-AF65-F5344CB8AC3E}">
        <p14:creationId xmlns:p14="http://schemas.microsoft.com/office/powerpoint/2010/main" val="144588967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B19A3E-4C7B-6789-7D68-A0DB6A5E4D40}"/>
              </a:ext>
            </a:extLst>
          </p:cNvPr>
          <p:cNvSpPr>
            <a:spLocks noGrp="1"/>
          </p:cNvSpPr>
          <p:nvPr>
            <p:ph type="title"/>
          </p:nvPr>
        </p:nvSpPr>
        <p:spPr>
          <a:xfrm>
            <a:off x="913795" y="96350"/>
            <a:ext cx="10353762" cy="970450"/>
          </a:xfrm>
        </p:spPr>
        <p:txBody>
          <a:bodyPr>
            <a:normAutofit/>
          </a:bodyPr>
          <a:lstStyle/>
          <a:p>
            <a:pPr algn="ctr"/>
            <a:r>
              <a:rPr lang="nl-BE" sz="5400" dirty="0"/>
              <a:t>Wist je dat 9 </a:t>
            </a:r>
          </a:p>
        </p:txBody>
      </p:sp>
      <p:sp>
        <p:nvSpPr>
          <p:cNvPr id="4" name="Tijdelijke aanduiding voor inhoud 3">
            <a:extLst>
              <a:ext uri="{FF2B5EF4-FFF2-40B4-BE49-F238E27FC236}">
                <a16:creationId xmlns:a16="http://schemas.microsoft.com/office/drawing/2014/main" id="{DE0C75F9-3F91-2F10-EAB2-BD44F8C38E20}"/>
              </a:ext>
            </a:extLst>
          </p:cNvPr>
          <p:cNvSpPr>
            <a:spLocks noGrp="1"/>
          </p:cNvSpPr>
          <p:nvPr>
            <p:ph idx="1"/>
          </p:nvPr>
        </p:nvSpPr>
        <p:spPr>
          <a:xfrm>
            <a:off x="913795" y="1352622"/>
            <a:ext cx="10353762" cy="4058751"/>
          </a:xfrm>
        </p:spPr>
        <p:txBody>
          <a:bodyPr/>
          <a:lstStyle/>
          <a:p>
            <a:pPr marL="0" marR="0" indent="0" algn="ctr">
              <a:lnSpc>
                <a:spcPct val="107000"/>
              </a:lnSpc>
              <a:spcBef>
                <a:spcPts val="0"/>
              </a:spcBef>
              <a:spcAft>
                <a:spcPts val="800"/>
              </a:spcAft>
              <a:buNone/>
            </a:pPr>
            <a:r>
              <a:rPr lang="nl-BE" sz="3200" kern="1400" dirty="0">
                <a:ln>
                  <a:noFill/>
                </a:ln>
                <a:solidFill>
                  <a:schemeClr val="tx1"/>
                </a:solidFill>
                <a:effectLst/>
                <a:latin typeface="Verdana" panose="020B0604030504040204" pitchFamily="34" charset="0"/>
              </a:rPr>
              <a:t>Drugsgebruikers komen uit alle lagen van de bevolking: mensen met veel geld, gewoon geld, weinig geld, …</a:t>
            </a:r>
            <a:endParaRPr lang="nl-BE" sz="3200" kern="1400" dirty="0">
              <a:ln>
                <a:noFill/>
              </a:ln>
              <a:solidFill>
                <a:schemeClr val="tx1"/>
              </a:solidFill>
              <a:effectLst/>
              <a:latin typeface="Times New Roman" panose="02020603050405020304" pitchFamily="18" charset="0"/>
            </a:endParaRPr>
          </a:p>
          <a:p>
            <a:pPr marL="0" marR="0" indent="0" algn="l">
              <a:spcBef>
                <a:spcPts val="0"/>
              </a:spcBef>
              <a:spcAft>
                <a:spcPts val="0"/>
              </a:spcAft>
            </a:pPr>
            <a:endParaRPr lang="nl-BE" sz="1800" kern="1400" dirty="0">
              <a:ln>
                <a:noFill/>
              </a:ln>
              <a:solidFill>
                <a:srgbClr val="000000"/>
              </a:solidFill>
              <a:effectLst/>
              <a:latin typeface="Times New Roman" panose="02020603050405020304" pitchFamily="18" charset="0"/>
            </a:endParaRPr>
          </a:p>
        </p:txBody>
      </p:sp>
      <p:sp>
        <p:nvSpPr>
          <p:cNvPr id="6" name="Tekstvak 5">
            <a:extLst>
              <a:ext uri="{FF2B5EF4-FFF2-40B4-BE49-F238E27FC236}">
                <a16:creationId xmlns:a16="http://schemas.microsoft.com/office/drawing/2014/main" id="{17395B81-84C1-6E63-4ED5-4182A6C36ED4}"/>
              </a:ext>
            </a:extLst>
          </p:cNvPr>
          <p:cNvSpPr txBox="1"/>
          <p:nvPr/>
        </p:nvSpPr>
        <p:spPr>
          <a:xfrm>
            <a:off x="4082149" y="3740771"/>
            <a:ext cx="7196056" cy="1200329"/>
          </a:xfrm>
          <a:prstGeom prst="rect">
            <a:avLst/>
          </a:prstGeom>
          <a:noFill/>
        </p:spPr>
        <p:txBody>
          <a:bodyPr wrap="square" rtlCol="0">
            <a:spAutoFit/>
          </a:bodyPr>
          <a:lstStyle/>
          <a:p>
            <a:r>
              <a:rPr lang="nl-BE" sz="2400" b="1" dirty="0">
                <a:latin typeface="Arial Narrow" panose="020B0606020202030204" pitchFamily="34" charset="0"/>
              </a:rPr>
              <a:t>Het antwoord is WAAR</a:t>
            </a:r>
            <a:br>
              <a:rPr lang="nl-BE" sz="2400" b="1" dirty="0">
                <a:latin typeface="Arial Narrow" panose="020B0606020202030204" pitchFamily="34" charset="0"/>
              </a:rPr>
            </a:br>
            <a:r>
              <a:rPr lang="nl-BE" sz="2400" dirty="0">
                <a:latin typeface="Arial Narrow" panose="020B0606020202030204" pitchFamily="34" charset="0"/>
              </a:rPr>
              <a:t>De drugsgebruikers zijn verdeeld over alle lagen van de bevolking. </a:t>
            </a:r>
          </a:p>
        </p:txBody>
      </p:sp>
      <p:sp>
        <p:nvSpPr>
          <p:cNvPr id="3" name="Tekstvak 2">
            <a:hlinkClick r:id="rId2" action="ppaction://hlinksldjump"/>
            <a:extLst>
              <a:ext uri="{FF2B5EF4-FFF2-40B4-BE49-F238E27FC236}">
                <a16:creationId xmlns:a16="http://schemas.microsoft.com/office/drawing/2014/main" id="{8EAEABBE-5A6E-7935-578C-5ADEF922D363}"/>
              </a:ext>
            </a:extLst>
          </p:cNvPr>
          <p:cNvSpPr txBox="1"/>
          <p:nvPr/>
        </p:nvSpPr>
        <p:spPr>
          <a:xfrm>
            <a:off x="1026941" y="3925438"/>
            <a:ext cx="2616590" cy="830997"/>
          </a:xfrm>
          <a:prstGeom prst="rect">
            <a:avLst/>
          </a:prstGeom>
          <a:solidFill>
            <a:schemeClr val="accent2"/>
          </a:solidFill>
          <a:ln>
            <a:solidFill>
              <a:schemeClr val="accent1"/>
            </a:solidFill>
          </a:ln>
        </p:spPr>
        <p:txBody>
          <a:bodyPr wrap="square" rtlCol="0">
            <a:spAutoFit/>
          </a:bodyPr>
          <a:lstStyle/>
          <a:p>
            <a:r>
              <a:rPr lang="nl-BE" sz="2400" b="1" dirty="0">
                <a:solidFill>
                  <a:schemeClr val="bg1"/>
                </a:solidFill>
                <a:latin typeface="Agency FB" panose="020B0503020202020204" pitchFamily="34" charset="0"/>
              </a:rPr>
              <a:t>Klik hier om terug naar het overzicht te gaan. </a:t>
            </a:r>
          </a:p>
        </p:txBody>
      </p:sp>
    </p:spTree>
    <p:extLst>
      <p:ext uri="{BB962C8B-B14F-4D97-AF65-F5344CB8AC3E}">
        <p14:creationId xmlns:p14="http://schemas.microsoft.com/office/powerpoint/2010/main" val="125976625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Leisteen">
  <a:themeElements>
    <a:clrScheme name="Leisteen">
      <a:dk1>
        <a:sysClr val="windowText" lastClr="000000"/>
      </a:dk1>
      <a:lt1>
        <a:sysClr val="window" lastClr="FFFFFF"/>
      </a:lt1>
      <a:dk2>
        <a:srgbClr val="212123"/>
      </a:dk2>
      <a:lt2>
        <a:srgbClr val="DADADA"/>
      </a:lt2>
      <a:accent1>
        <a:srgbClr val="826F61"/>
      </a:accent1>
      <a:accent2>
        <a:srgbClr val="A19C7F"/>
      </a:accent2>
      <a:accent3>
        <a:srgbClr val="9AA489"/>
      </a:accent3>
      <a:accent4>
        <a:srgbClr val="7C938B"/>
      </a:accent4>
      <a:accent5>
        <a:srgbClr val="7C7D92"/>
      </a:accent5>
      <a:accent6>
        <a:srgbClr val="897376"/>
      </a:accent6>
      <a:hlink>
        <a:srgbClr val="D29B73"/>
      </a:hlink>
      <a:folHlink>
        <a:srgbClr val="F4C5A4"/>
      </a:folHlink>
    </a:clrScheme>
    <a:fontScheme name="Leisteen">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eisteen">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FF747C5C-A8E8-4833-9E55-3D08FE4E487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Leisteen</Template>
  <TotalTime>842</TotalTime>
  <Words>6046</Words>
  <Application>Microsoft Office PowerPoint</Application>
  <PresentationFormat>Breedbeeld</PresentationFormat>
  <Paragraphs>584</Paragraphs>
  <Slides>100</Slides>
  <Notes>30</Notes>
  <HiddenSlides>0</HiddenSlides>
  <MMClips>0</MMClips>
  <ScaleCrop>false</ScaleCrop>
  <HeadingPairs>
    <vt:vector size="6" baseType="variant">
      <vt:variant>
        <vt:lpstr>Gebruikte lettertypen</vt:lpstr>
      </vt:variant>
      <vt:variant>
        <vt:i4>9</vt:i4>
      </vt:variant>
      <vt:variant>
        <vt:lpstr>Thema</vt:lpstr>
      </vt:variant>
      <vt:variant>
        <vt:i4>1</vt:i4>
      </vt:variant>
      <vt:variant>
        <vt:lpstr>Diatitels</vt:lpstr>
      </vt:variant>
      <vt:variant>
        <vt:i4>100</vt:i4>
      </vt:variant>
    </vt:vector>
  </HeadingPairs>
  <TitlesOfParts>
    <vt:vector size="110" baseType="lpstr">
      <vt:lpstr>Agency FB</vt:lpstr>
      <vt:lpstr>Arial</vt:lpstr>
      <vt:lpstr>Arial Narrow</vt:lpstr>
      <vt:lpstr>Calibri</vt:lpstr>
      <vt:lpstr>Calisto MT</vt:lpstr>
      <vt:lpstr>Montserrat</vt:lpstr>
      <vt:lpstr>Times New Roman</vt:lpstr>
      <vt:lpstr>Verdana</vt:lpstr>
      <vt:lpstr>Wingdings 2</vt:lpstr>
      <vt:lpstr>Leisteen</vt:lpstr>
      <vt:lpstr>PowerPoint-presentatie</vt:lpstr>
      <vt:lpstr>PowerPoint-presentatie</vt:lpstr>
      <vt:lpstr>Wist je dat 1 </vt:lpstr>
      <vt:lpstr>Wist je dat 2 </vt:lpstr>
      <vt:lpstr>Wist je dat 3 </vt:lpstr>
      <vt:lpstr>Wist je dat 4 </vt:lpstr>
      <vt:lpstr>Wist je dat 5 </vt:lpstr>
      <vt:lpstr>Wist je dat 6 </vt:lpstr>
      <vt:lpstr>Wist je dat 7 </vt:lpstr>
      <vt:lpstr>Wist je dat 8 </vt:lpstr>
      <vt:lpstr>Wist je dat 9 </vt:lpstr>
      <vt:lpstr>Wist je dat 10 </vt:lpstr>
      <vt:lpstr>Wist je dat 11 </vt:lpstr>
      <vt:lpstr>Wist je dat 12 </vt:lpstr>
      <vt:lpstr>Wist je dat 13 </vt:lpstr>
      <vt:lpstr>Wist je dat 14</vt:lpstr>
      <vt:lpstr>Wist je dat 15 </vt:lpstr>
      <vt:lpstr>Wist je dat 16</vt:lpstr>
      <vt:lpstr>Wist je dat 17</vt:lpstr>
      <vt:lpstr>Wist je dat 18</vt:lpstr>
      <vt:lpstr>Wist je dat 19</vt:lpstr>
      <vt:lpstr>Wist je dat 20</vt:lpstr>
      <vt:lpstr>Wist je dat 21</vt:lpstr>
      <vt:lpstr>Wist je dat 22</vt:lpstr>
      <vt:lpstr>Wist je dat 23 </vt:lpstr>
      <vt:lpstr>Wist je dat 24</vt:lpstr>
      <vt:lpstr>Wist je dat 25</vt:lpstr>
      <vt:lpstr>Wist je dat 1 </vt:lpstr>
      <vt:lpstr>Wist je dat 2 </vt:lpstr>
      <vt:lpstr>Wist je dat 3 </vt:lpstr>
      <vt:lpstr>Wist je dat 4 </vt:lpstr>
      <vt:lpstr>Wist je dat 5 </vt:lpstr>
      <vt:lpstr>Wist je dat 6 </vt:lpstr>
      <vt:lpstr>Wist je dat 7 </vt:lpstr>
      <vt:lpstr>Wist je dat 8 </vt:lpstr>
      <vt:lpstr>Wist je dat 9 </vt:lpstr>
      <vt:lpstr>Wist je dat 10 </vt:lpstr>
      <vt:lpstr>Wist je dat 11 </vt:lpstr>
      <vt:lpstr>Wist je dat 12 </vt:lpstr>
      <vt:lpstr>Wist je dat 13 </vt:lpstr>
      <vt:lpstr>Wist je dat 14</vt:lpstr>
      <vt:lpstr>Wist je dat 15 </vt:lpstr>
      <vt:lpstr>Wist je dat 16</vt:lpstr>
      <vt:lpstr>Wist je dat 17</vt:lpstr>
      <vt:lpstr>Wist je dat 18</vt:lpstr>
      <vt:lpstr>Wist je dat 19</vt:lpstr>
      <vt:lpstr>Wist je dat 20</vt:lpstr>
      <vt:lpstr>Wist je dat 21</vt:lpstr>
      <vt:lpstr>Wist je dat 22</vt:lpstr>
      <vt:lpstr>Wist je dat 23 </vt:lpstr>
      <vt:lpstr>Wist je dat 24</vt:lpstr>
      <vt:lpstr>Wist je dat 25</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Wist je dat 10 </vt:lpstr>
      <vt:lpstr>Wist je dat 11 </vt:lpstr>
      <vt:lpstr>Wist je dat 12 </vt:lpstr>
      <vt:lpstr>Wist je dat 13 </vt:lpstr>
      <vt:lpstr>Wist je dat 14</vt:lpstr>
      <vt:lpstr>Wist je dat 15 </vt:lpstr>
      <vt:lpstr>Wist je dat 16</vt:lpstr>
      <vt:lpstr>Wist je dat 17</vt:lpstr>
      <vt:lpstr>Wist je dat 18</vt:lpstr>
      <vt:lpstr>Wist je dat 19</vt:lpstr>
      <vt:lpstr>Wist je dat 20</vt:lpstr>
      <vt:lpstr>Wist je dat 21</vt:lpstr>
      <vt:lpstr>Wist je dat 22</vt:lpstr>
      <vt:lpstr>Wist je dat 24</vt:lpstr>
      <vt:lpstr>Wist je dat 25</vt:lpstr>
      <vt:lpstr>Wist je dat 2 </vt:lpstr>
      <vt:lpstr>Wist je dat 3 </vt:lpstr>
      <vt:lpstr>Wist je dat 4 </vt:lpstr>
      <vt:lpstr>Wist je dat 5 </vt:lpstr>
      <vt:lpstr>Wist je dat 6 </vt:lpstr>
      <vt:lpstr>Wist je dat 7 </vt:lpstr>
      <vt:lpstr>Wist je dat 8 </vt:lpstr>
      <vt:lpstr>Wist je dat 9 </vt:lpstr>
      <vt:lpstr>Wist je dat 10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Marieke Hendrickx</dc:creator>
  <cp:lastModifiedBy>Marieke Hendrickx</cp:lastModifiedBy>
  <cp:revision>33</cp:revision>
  <dcterms:created xsi:type="dcterms:W3CDTF">2022-09-19T12:36:18Z</dcterms:created>
  <dcterms:modified xsi:type="dcterms:W3CDTF">2026-03-13T12:58:52Z</dcterms:modified>
</cp:coreProperties>
</file>